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3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D8C9-C6E2-4B9E-A996-1D445BC99C37}" type="datetimeFigureOut">
              <a:rPr lang="en-US" smtClean="0"/>
              <a:pPr/>
              <a:t>1/7/10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FE2E552-B855-4B56-97FF-B2F56A9D9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D8C9-C6E2-4B9E-A996-1D445BC99C37}" type="datetimeFigureOut">
              <a:rPr lang="en-US" smtClean="0"/>
              <a:pPr/>
              <a:t>1/7/10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2E552-B855-4B56-97FF-B2F56A9D9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D8C9-C6E2-4B9E-A996-1D445BC99C37}" type="datetimeFigureOut">
              <a:rPr lang="en-US" smtClean="0"/>
              <a:pPr/>
              <a:t>1/7/10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2E552-B855-4B56-97FF-B2F56A9D9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D8C9-C6E2-4B9E-A996-1D445BC99C37}" type="datetimeFigureOut">
              <a:rPr lang="en-US" smtClean="0"/>
              <a:pPr/>
              <a:t>1/7/10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FE2E552-B855-4B56-97FF-B2F56A9D9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D8C9-C6E2-4B9E-A996-1D445BC99C37}" type="datetimeFigureOut">
              <a:rPr lang="en-US" smtClean="0"/>
              <a:pPr/>
              <a:t>1/7/10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2E552-B855-4B56-97FF-B2F56A9D91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D8C9-C6E2-4B9E-A996-1D445BC99C37}" type="datetimeFigureOut">
              <a:rPr lang="en-US" smtClean="0"/>
              <a:pPr/>
              <a:t>1/7/10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2E552-B855-4B56-97FF-B2F56A9D9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D8C9-C6E2-4B9E-A996-1D445BC99C37}" type="datetimeFigureOut">
              <a:rPr lang="en-US" smtClean="0"/>
              <a:pPr/>
              <a:t>1/7/10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FE2E552-B855-4B56-97FF-B2F56A9D91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D8C9-C6E2-4B9E-A996-1D445BC99C37}" type="datetimeFigureOut">
              <a:rPr lang="en-US" smtClean="0"/>
              <a:pPr/>
              <a:t>1/7/10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2E552-B855-4B56-97FF-B2F56A9D9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D8C9-C6E2-4B9E-A996-1D445BC99C37}" type="datetimeFigureOut">
              <a:rPr lang="en-US" smtClean="0"/>
              <a:pPr/>
              <a:t>1/7/10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2E552-B855-4B56-97FF-B2F56A9D9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D8C9-C6E2-4B9E-A996-1D445BC99C37}" type="datetimeFigureOut">
              <a:rPr lang="en-US" smtClean="0"/>
              <a:pPr/>
              <a:t>1/7/10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2E552-B855-4B56-97FF-B2F56A9D9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D8C9-C6E2-4B9E-A996-1D445BC99C37}" type="datetimeFigureOut">
              <a:rPr lang="en-US" smtClean="0"/>
              <a:pPr/>
              <a:t>1/7/10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2E552-B855-4B56-97FF-B2F56A9D91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245D8C9-C6E2-4B9E-A996-1D445BC99C37}" type="datetimeFigureOut">
              <a:rPr lang="en-US" smtClean="0"/>
              <a:pPr/>
              <a:t>1/7/10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FE2E552-B855-4B56-97FF-B2F56A9D91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hyperlink" Target="http://images.google.com/imgres?imgurl=http://www.victoriafalls-guide.net/image-files/nyaminyami-1.jpg&amp;imgrefurl=http://www.victoriafalls-guide.net/facts-on-zimbabwe.html&amp;usg=__5s37FhIN2QWDQjV1Ihn7CaRwxXM=&amp;h=473&amp;w=275&amp;sz=44&amp;hl=en&amp;start=11&amp;um=1&amp;tbnid=D7Vhmj44B9ZWwM:&amp;tbnh=129&amp;tbnw=75&amp;prev=/images?q=african+mythology&amp;hl=en&amp;sa=X&amp;um=1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mages.google.com/imgres?imgurl=http://www.malerei-atelier.de/images/roter-elefant-eb_h25i.jpg&amp;imgrefurl=http://www.malerei-atelier.de/Gallery_III.html&amp;usg=__gG2oMx5OBGRDkOFw1Dt2wGUWsK4=&amp;h=871&amp;w=649&amp;sz=20&amp;hl=en&amp;start=18&amp;um=1&amp;tbnid=Z0dPk-04Xz2b0M:&amp;tbnh=146&amp;tbnw=109&amp;prev=/images?q=African+culture&amp;hl=en&amp;um=1" TargetMode="External"/><Relationship Id="rId3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African Mythology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By: Emily </a:t>
            </a:r>
            <a:r>
              <a:rPr lang="en-US" dirty="0" err="1" smtClean="0"/>
              <a:t>Blonigen</a:t>
            </a:r>
            <a:endParaRPr lang="en-US" dirty="0" smtClean="0"/>
          </a:p>
          <a:p>
            <a:r>
              <a:rPr lang="en-US" dirty="0" smtClean="0"/>
              <a:t>Jennifer </a:t>
            </a:r>
            <a:r>
              <a:rPr lang="en-US" dirty="0" err="1" smtClean="0"/>
              <a:t>Groshek</a:t>
            </a:r>
            <a:endParaRPr lang="en-US" dirty="0" smtClean="0"/>
          </a:p>
          <a:p>
            <a:r>
              <a:rPr lang="en-US" dirty="0" smtClean="0"/>
              <a:t>Mark Henning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</a:t>
            </a:r>
            <a:r>
              <a:rPr lang="en-US" dirty="0" err="1" smtClean="0"/>
              <a:t>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Mythology textbook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Origins of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Khoi</a:t>
            </a:r>
            <a:r>
              <a:rPr lang="en-US" dirty="0" smtClean="0"/>
              <a:t>-San were people of southern Africa</a:t>
            </a:r>
          </a:p>
          <a:p>
            <a:r>
              <a:rPr lang="en-US" dirty="0" smtClean="0"/>
              <a:t>Pygmy people were from central Africa</a:t>
            </a:r>
          </a:p>
          <a:p>
            <a:r>
              <a:rPr lang="en-US" dirty="0" smtClean="0"/>
              <a:t>Both represent lines of humankind</a:t>
            </a:r>
          </a:p>
          <a:p>
            <a:r>
              <a:rPr lang="en-US" dirty="0" smtClean="0"/>
              <a:t>Negroid people later migrated to Africa</a:t>
            </a:r>
          </a:p>
          <a:p>
            <a:pPr lvl="1"/>
            <a:r>
              <a:rPr lang="en-US" dirty="0" smtClean="0"/>
              <a:t>Taller and more varied body types</a:t>
            </a:r>
          </a:p>
        </p:txBody>
      </p:sp>
      <p:pic>
        <p:nvPicPr>
          <p:cNvPr id="1026" name="Picture 2" descr="http://abbott-infotech.co.za/africa-map-blan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524000"/>
            <a:ext cx="4267200" cy="47857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Oral Tradition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written language in Africa originally</a:t>
            </a:r>
          </a:p>
          <a:p>
            <a:r>
              <a:rPr lang="en-US" dirty="0" smtClean="0"/>
              <a:t>Islam brought written language across the Mediterranean plain</a:t>
            </a:r>
          </a:p>
          <a:p>
            <a:r>
              <a:rPr lang="en-US" dirty="0" smtClean="0"/>
              <a:t>Europeans brought written language towards Western Africa</a:t>
            </a:r>
          </a:p>
          <a:p>
            <a:pPr lvl="1"/>
            <a:r>
              <a:rPr lang="en-US" dirty="0" smtClean="0"/>
              <a:t>Also brought Christian missionaries, shipping agents, and trading companies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Written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Writing affected part of the population of Africa</a:t>
            </a:r>
          </a:p>
          <a:p>
            <a:r>
              <a:rPr lang="en-US" dirty="0" smtClean="0"/>
              <a:t>The Koran and the Bible had an impact on people</a:t>
            </a:r>
          </a:p>
          <a:p>
            <a:pPr lvl="1"/>
            <a:r>
              <a:rPr lang="en-US" dirty="0" smtClean="0"/>
              <a:t>They were used as external influences, power, and the rise of small groups</a:t>
            </a:r>
          </a:p>
          <a:p>
            <a:r>
              <a:rPr lang="en-US" dirty="0" smtClean="0"/>
              <a:t>Oral cultured survived into the twentieth century</a:t>
            </a:r>
            <a:endParaRPr lang="en-US" dirty="0"/>
          </a:p>
          <a:p>
            <a:pPr lvl="1"/>
            <a:endParaRPr lang="en-US" dirty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African Mythology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Many types of African Mythology</a:t>
            </a:r>
          </a:p>
          <a:p>
            <a:pPr lvl="1"/>
            <a:r>
              <a:rPr lang="en-US" dirty="0" smtClean="0"/>
              <a:t>Myths about agriculture, fishing, metalworking, and more</a:t>
            </a:r>
          </a:p>
          <a:p>
            <a:pPr lvl="1"/>
            <a:r>
              <a:rPr lang="en-US" dirty="0" smtClean="0"/>
              <a:t>Myths may be sacred or secular</a:t>
            </a:r>
          </a:p>
          <a:p>
            <a:pPr lvl="1"/>
            <a:r>
              <a:rPr lang="en-US" dirty="0" smtClean="0"/>
              <a:t>Stories have significance to history, origins of creation, and origin of their world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867400"/>
            <a:ext cx="4038600" cy="1371599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/>
          </a:p>
        </p:txBody>
      </p:sp>
      <p:pic>
        <p:nvPicPr>
          <p:cNvPr id="1026" name="Picture 2" descr="http://www.mythinglinks.org/Paladin~LynAfrican~R90DrkdR85c~richd~kahdam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133600"/>
            <a:ext cx="3962400" cy="2933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Creation Stories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0" y="5943600"/>
            <a:ext cx="3008313" cy="182563"/>
          </a:xfrm>
        </p:spPr>
        <p:txBody>
          <a:bodyPr>
            <a:normAutofit fontScale="47500" lnSpcReduction="2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Knowledge of supreme being included in most myths</a:t>
            </a:r>
          </a:p>
          <a:p>
            <a:r>
              <a:rPr lang="en-US" dirty="0" smtClean="0"/>
              <a:t>Contains lesser gods, goddesses, and spirits</a:t>
            </a:r>
          </a:p>
          <a:p>
            <a:r>
              <a:rPr lang="en-US" dirty="0" smtClean="0"/>
              <a:t>Myths explain history of ethnicities</a:t>
            </a:r>
          </a:p>
          <a:p>
            <a:pPr lvl="1"/>
            <a:r>
              <a:rPr lang="en-US" dirty="0" smtClean="0"/>
              <a:t>Forms a link between present day and origins of their world</a:t>
            </a:r>
            <a:endParaRPr lang="en-US" dirty="0"/>
          </a:p>
        </p:txBody>
      </p:sp>
      <p:pic>
        <p:nvPicPr>
          <p:cNvPr id="18434" name="Picture 2" descr="http://www.yourreturn.org/Inertia/Images/mytholog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33400"/>
            <a:ext cx="2684217" cy="2333625"/>
          </a:xfrm>
          <a:prstGeom prst="rect">
            <a:avLst/>
          </a:prstGeom>
          <a:noFill/>
        </p:spPr>
      </p:pic>
      <p:pic>
        <p:nvPicPr>
          <p:cNvPr id="18436" name="Picture 4" descr="http://www.mythencyclopedia.com/images/mlw_0001_0001_0_img0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048000"/>
            <a:ext cx="16002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Importance of Myth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179638"/>
          </a:xfrm>
        </p:spPr>
        <p:txBody>
          <a:bodyPr/>
          <a:lstStyle/>
          <a:p>
            <a:r>
              <a:rPr lang="en-US" dirty="0" smtClean="0"/>
              <a:t>Mythological stories are organized into heading, categories, and stories</a:t>
            </a:r>
          </a:p>
          <a:p>
            <a:r>
              <a:rPr lang="en-US" dirty="0" smtClean="0"/>
              <a:t>African Mythology has been around for decades</a:t>
            </a:r>
            <a:endParaRPr lang="en-US" dirty="0"/>
          </a:p>
        </p:txBody>
      </p:sp>
      <p:pic>
        <p:nvPicPr>
          <p:cNvPr id="19458" name="Picture 2" descr="http://www.southafricanartists.com/Thumbnail.asp?path=/Artists/HARRI002/African_wood_cut_red_and_black_resized.jpg&amp;w=300&amp;h=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276599"/>
            <a:ext cx="1828800" cy="3208421"/>
          </a:xfrm>
          <a:prstGeom prst="rect">
            <a:avLst/>
          </a:prstGeom>
          <a:noFill/>
        </p:spPr>
      </p:pic>
      <p:pic>
        <p:nvPicPr>
          <p:cNvPr id="19460" name="Picture 4" descr="http://t1.gstatic.com/images?q=tbn:D7Vhmj44B9ZWwM:http://www.victoriafalls-guide.net/image-files/nyaminyami-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200400"/>
            <a:ext cx="2009775" cy="34568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Importance of Myth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Myths about creation tell many different things:</a:t>
            </a:r>
          </a:p>
          <a:p>
            <a:pPr lvl="1"/>
            <a:r>
              <a:rPr lang="en-US" dirty="0" smtClean="0"/>
              <a:t>Origins of civilizations</a:t>
            </a:r>
          </a:p>
          <a:p>
            <a:pPr lvl="1"/>
            <a:r>
              <a:rPr lang="en-US" dirty="0" smtClean="0"/>
              <a:t>The beginnings of civilizations</a:t>
            </a:r>
          </a:p>
          <a:p>
            <a:pPr lvl="1"/>
            <a:r>
              <a:rPr lang="en-US" dirty="0" smtClean="0"/>
              <a:t>How civilizations lived</a:t>
            </a:r>
          </a:p>
          <a:p>
            <a:pPr lvl="1"/>
            <a:r>
              <a:rPr lang="en-US" dirty="0" smtClean="0"/>
              <a:t>The world and their customs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648200"/>
            <a:ext cx="4343400" cy="19812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32770" name="Picture 2" descr="http://www.popartuk.com/g/l/lgpp31394+african-savannah-women-african-savannah-art-po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447800"/>
            <a:ext cx="2886075" cy="4305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Importance of Myth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941638"/>
          </a:xfrm>
        </p:spPr>
        <p:txBody>
          <a:bodyPr/>
          <a:lstStyle/>
          <a:p>
            <a:r>
              <a:rPr lang="en-US" dirty="0" smtClean="0"/>
              <a:t>There are many different types of categories of Mythological stories</a:t>
            </a:r>
          </a:p>
          <a:p>
            <a:r>
              <a:rPr lang="en-US" dirty="0" smtClean="0"/>
              <a:t>They involve a wide array of heroic characters</a:t>
            </a:r>
          </a:p>
          <a:p>
            <a:r>
              <a:rPr lang="en-US" dirty="0" smtClean="0"/>
              <a:t>Most African myths include animals</a:t>
            </a:r>
          </a:p>
        </p:txBody>
      </p:sp>
      <p:pic>
        <p:nvPicPr>
          <p:cNvPr id="33794" name="Picture 2" descr="http://t3.gstatic.com/images?q=tbn:Z0dPk-04Xz2b0M:http://www.malerei-atelier.de/images/roter-elefant-eb_h25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810000"/>
            <a:ext cx="2105025" cy="2819577"/>
          </a:xfrm>
          <a:prstGeom prst="rect">
            <a:avLst/>
          </a:prstGeom>
          <a:noFill/>
        </p:spPr>
      </p:pic>
      <p:pic>
        <p:nvPicPr>
          <p:cNvPr id="33796" name="Picture 4" descr="http://www.south-africa-tours-and-travel.com/images/Elephant-ri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3733800"/>
            <a:ext cx="4314825" cy="2939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64</TotalTime>
  <Words>272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Trek</vt:lpstr>
      <vt:lpstr>African Mythology</vt:lpstr>
      <vt:lpstr>Origins of Africa</vt:lpstr>
      <vt:lpstr>Oral Tradition</vt:lpstr>
      <vt:lpstr>Written Language</vt:lpstr>
      <vt:lpstr>African Mythology</vt:lpstr>
      <vt:lpstr>Creation Stories</vt:lpstr>
      <vt:lpstr>The Importance of Myth</vt:lpstr>
      <vt:lpstr>The Importance of Myth</vt:lpstr>
      <vt:lpstr>The Importance of Myth</vt:lpstr>
      <vt:lpstr>Work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African Mythology</dc:title>
  <dc:creator>Student</dc:creator>
  <cp:lastModifiedBy>Anne Rogalski</cp:lastModifiedBy>
  <cp:revision>10</cp:revision>
  <dcterms:created xsi:type="dcterms:W3CDTF">2010-01-07T12:09:07Z</dcterms:created>
  <dcterms:modified xsi:type="dcterms:W3CDTF">2010-01-07T12:09:27Z</dcterms:modified>
</cp:coreProperties>
</file>