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2" r:id="rId8"/>
    <p:sldId id="263" r:id="rId9"/>
    <p:sldId id="265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81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E4243-B630-4BEF-9126-18109309FC9E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1F68-22DC-41FC-A71E-9FCF87F6D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E4243-B630-4BEF-9126-18109309FC9E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1F68-22DC-41FC-A71E-9FCF87F6D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E4243-B630-4BEF-9126-18109309FC9E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1F68-22DC-41FC-A71E-9FCF87F6D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E4243-B630-4BEF-9126-18109309FC9E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1F68-22DC-41FC-A71E-9FCF87F6D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E4243-B630-4BEF-9126-18109309FC9E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1F68-22DC-41FC-A71E-9FCF87F6D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E4243-B630-4BEF-9126-18109309FC9E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1F68-22DC-41FC-A71E-9FCF87F6D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E4243-B630-4BEF-9126-18109309FC9E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1F68-22DC-41FC-A71E-9FCF87F6D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E4243-B630-4BEF-9126-18109309FC9E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1F68-22DC-41FC-A71E-9FCF87F6D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E4243-B630-4BEF-9126-18109309FC9E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1F68-22DC-41FC-A71E-9FCF87F6D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E4243-B630-4BEF-9126-18109309FC9E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1F68-22DC-41FC-A71E-9FCF87F6D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E4243-B630-4BEF-9126-18109309FC9E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1F68-22DC-41FC-A71E-9FCF87F6D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E4243-B630-4BEF-9126-18109309FC9E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11F68-22DC-41FC-A71E-9FCF87F6D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.yimg.com/l/tv/us/img/site/07/10/0000040710_20070626143435.jpg" TargetMode="External"/><Relationship Id="rId2" Type="http://schemas.openxmlformats.org/officeDocument/2006/relationships/hyperlink" Target="http://farm1.static.flickr.com/121/314036511_d488dbcec4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7772400" cy="1470025"/>
          </a:xfrm>
        </p:spPr>
        <p:txBody>
          <a:bodyPr/>
          <a:lstStyle/>
          <a:p>
            <a:r>
              <a:rPr lang="en-US" dirty="0" smtClean="0"/>
              <a:t>Bad but good jobs in America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114800"/>
            <a:ext cx="6400800" cy="1752600"/>
          </a:xfrm>
        </p:spPr>
        <p:txBody>
          <a:bodyPr/>
          <a:lstStyle/>
          <a:p>
            <a:r>
              <a:rPr lang="en-US" dirty="0" smtClean="0"/>
              <a:t>Crime Scene </a:t>
            </a:r>
            <a:r>
              <a:rPr lang="en-US" dirty="0"/>
              <a:t>C</a:t>
            </a:r>
            <a:r>
              <a:rPr lang="en-US" dirty="0" smtClean="0"/>
              <a:t>leaner</a:t>
            </a:r>
          </a:p>
          <a:p>
            <a:r>
              <a:rPr lang="en-US" dirty="0" smtClean="0"/>
              <a:t>Sewer Inspector</a:t>
            </a:r>
          </a:p>
          <a:p>
            <a:r>
              <a:rPr lang="en-US" b="1" dirty="0" smtClean="0"/>
              <a:t>Forensic Pathologist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76400"/>
            <a:ext cx="5715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cited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ttp://money.howstuffworks.com/10-high-paying-dirty-job10.htm </a:t>
            </a:r>
          </a:p>
          <a:p>
            <a:r>
              <a:rPr lang="en-US" dirty="0" smtClean="0"/>
              <a:t>http://michaelcorey.ntirety.com/Portals/1101/images%5C/bad_job_8.jpg</a:t>
            </a:r>
          </a:p>
          <a:p>
            <a:r>
              <a:rPr lang="en-US" dirty="0" smtClean="0">
                <a:hlinkClick r:id="rId2"/>
              </a:rPr>
              <a:t>http://farm1.static.flickr.com/121/314036511_d488dbcec4.jpg</a:t>
            </a:r>
            <a:endParaRPr lang="en-US" dirty="0" smtClean="0"/>
          </a:p>
          <a:p>
            <a:r>
              <a:rPr lang="en-US" dirty="0" smtClean="0"/>
              <a:t>Yahoo answers </a:t>
            </a:r>
          </a:p>
          <a:p>
            <a:r>
              <a:rPr lang="en-US" dirty="0" smtClean="0">
                <a:hlinkClick r:id="rId3"/>
              </a:rPr>
              <a:t>http://l.yimg.com/l/tv/us/img/site/07/10/0000040710_20070626143435.jpg</a:t>
            </a:r>
            <a:endParaRPr lang="en-US" dirty="0" smtClean="0"/>
          </a:p>
          <a:p>
            <a:r>
              <a:rPr lang="en-US" dirty="0" smtClean="0"/>
              <a:t>Pathguy.com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 bad but good job 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pays fairly well</a:t>
            </a:r>
          </a:p>
          <a:p>
            <a:r>
              <a:rPr lang="en-US" dirty="0" smtClean="0"/>
              <a:t>It is a job that a lot of people wouldn’t like to do </a:t>
            </a:r>
          </a:p>
          <a:p>
            <a:r>
              <a:rPr lang="en-US" dirty="0" smtClean="0"/>
              <a:t>It has something that makes it worthwhile</a:t>
            </a:r>
          </a:p>
          <a:p>
            <a:r>
              <a:rPr lang="en-US" dirty="0" smtClean="0"/>
              <a:t>It has something that most people think is tedious odd or disgusting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668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Sewer Inspector </a:t>
            </a:r>
            <a:br>
              <a:rPr lang="en-US" dirty="0" smtClean="0"/>
            </a:br>
            <a:r>
              <a:rPr lang="en-US" dirty="0" smtClean="0"/>
              <a:t>Pros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8229600" cy="4267200"/>
          </a:xfrm>
        </p:spPr>
        <p:txBody>
          <a:bodyPr/>
          <a:lstStyle/>
          <a:p>
            <a:r>
              <a:rPr lang="en-US" dirty="0" smtClean="0"/>
              <a:t>Can make around $80,000 a year</a:t>
            </a:r>
          </a:p>
          <a:p>
            <a:r>
              <a:rPr lang="en-US" dirty="0" smtClean="0"/>
              <a:t>A super high education is not required so if you can handle it you could be try and get this job</a:t>
            </a:r>
          </a:p>
          <a:p>
            <a:r>
              <a:rPr lang="en-US" dirty="0" smtClean="0"/>
              <a:t>If you like the environment you are helping save the earth so that's a reason you could like your job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52400"/>
            <a:ext cx="3428999" cy="2188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Sewer Inspector</a:t>
            </a:r>
            <a:br>
              <a:rPr lang="en-US" dirty="0" smtClean="0"/>
            </a:br>
            <a:r>
              <a:rPr lang="en-US" dirty="0"/>
              <a:t>C</a:t>
            </a:r>
            <a:r>
              <a:rPr lang="en-US" dirty="0" smtClean="0"/>
              <a:t>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Walk, crawl, or dive in other peoples waste to look for cracks, clogs, or other problems</a:t>
            </a:r>
          </a:p>
          <a:p>
            <a:r>
              <a:rPr lang="en-US" dirty="0" smtClean="0"/>
              <a:t>Their could be rats or other creepy crawlies were you are working</a:t>
            </a:r>
          </a:p>
          <a:p>
            <a:r>
              <a:rPr lang="en-US" dirty="0" smtClean="0"/>
              <a:t>May come across dead corpses of people or animals</a:t>
            </a:r>
          </a:p>
          <a:p>
            <a:r>
              <a:rPr lang="en-US" dirty="0" smtClean="0"/>
              <a:t>Not a lot of people want to do this and it will always be a problem that wont go away because people will always have to go to the bathroom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80213"/>
            <a:ext cx="3048000" cy="1441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Crime Scene Cleaner</a:t>
            </a:r>
            <a:br>
              <a:rPr lang="en-US" dirty="0" smtClean="0"/>
            </a:br>
            <a:r>
              <a:rPr lang="en-US" dirty="0" smtClean="0"/>
              <a:t>Pros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easily make 75,000 up to six figures</a:t>
            </a:r>
          </a:p>
          <a:p>
            <a:r>
              <a:rPr lang="en-US" dirty="0" smtClean="0"/>
              <a:t>In a way you help catch criminals</a:t>
            </a:r>
          </a:p>
          <a:p>
            <a:r>
              <a:rPr lang="en-US" dirty="0" smtClean="0"/>
              <a:t>College degree isn't required but if you have it you are going to make more money </a:t>
            </a:r>
          </a:p>
          <a:p>
            <a:r>
              <a:rPr lang="en-US" dirty="0" smtClean="0"/>
              <a:t>Some people charge around $600 a hour!</a:t>
            </a:r>
          </a:p>
          <a:p>
            <a:r>
              <a:rPr lang="en-US" dirty="0" smtClean="0"/>
              <a:t>Get to wear cool looking suits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495800"/>
            <a:ext cx="2819400" cy="2124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5105400"/>
            <a:ext cx="3352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Crime Scene Cleaner</a:t>
            </a:r>
            <a:br>
              <a:rPr lang="en-US" dirty="0" smtClean="0"/>
            </a:br>
            <a:r>
              <a:rPr lang="en-US" dirty="0"/>
              <a:t>C</a:t>
            </a:r>
            <a:r>
              <a:rPr lang="en-US" dirty="0" smtClean="0"/>
              <a:t>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527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Definitely cant be </a:t>
            </a:r>
            <a:r>
              <a:rPr lang="en-US" dirty="0" err="1" smtClean="0"/>
              <a:t>queezy</a:t>
            </a:r>
            <a:r>
              <a:rPr lang="en-US" dirty="0" smtClean="0"/>
              <a:t> with blood or guts</a:t>
            </a:r>
          </a:p>
          <a:p>
            <a:r>
              <a:rPr lang="en-US" dirty="0" smtClean="0"/>
              <a:t>Work with biohazards and other dangers</a:t>
            </a:r>
          </a:p>
          <a:p>
            <a:r>
              <a:rPr lang="en-US" dirty="0" smtClean="0"/>
              <a:t>People in this line of work tend to develop stress disorders</a:t>
            </a:r>
          </a:p>
          <a:p>
            <a:r>
              <a:rPr lang="en-US" dirty="0" smtClean="0"/>
              <a:t>May have odd hours because if somebody is killed and the person that owns the place that the person was killed in will want it cleaned </a:t>
            </a:r>
            <a:r>
              <a:rPr lang="en-US" dirty="0" err="1" smtClean="0"/>
              <a:t>asap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4800600"/>
            <a:ext cx="2667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Forensic Pathologist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362200"/>
            <a:ext cx="7239000" cy="3886200"/>
          </a:xfrm>
        </p:spPr>
        <p:txBody>
          <a:bodyPr/>
          <a:lstStyle/>
          <a:p>
            <a:r>
              <a:rPr lang="en-US" dirty="0" smtClean="0"/>
              <a:t>The average salary for pathologist is around $240,000</a:t>
            </a:r>
          </a:p>
          <a:p>
            <a:r>
              <a:rPr lang="en-US" dirty="0" smtClean="0"/>
              <a:t>You need a very high education so not everybody can do it</a:t>
            </a:r>
          </a:p>
          <a:p>
            <a:r>
              <a:rPr lang="en-US" dirty="0" smtClean="0"/>
              <a:t>Do autopsies </a:t>
            </a:r>
          </a:p>
          <a:p>
            <a:r>
              <a:rPr lang="en-US" dirty="0" smtClean="0"/>
              <a:t>Do lots of science work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15240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(If you don’t know a pathologist is a doctor that investigates the cause of a death.)</a:t>
            </a:r>
            <a:endParaRPr lang="en-US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Forensic Pathologist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You need a very high education so not everybody can do it</a:t>
            </a:r>
          </a:p>
          <a:p>
            <a:r>
              <a:rPr lang="en-US" dirty="0" smtClean="0"/>
              <a:t>You have to dissect human bodies</a:t>
            </a:r>
          </a:p>
          <a:p>
            <a:r>
              <a:rPr lang="en-US" dirty="0" smtClean="0"/>
              <a:t>Could be exposed to diseases or other bad things from the dead bodies</a:t>
            </a:r>
          </a:p>
          <a:p>
            <a:r>
              <a:rPr lang="en-US" dirty="0" smtClean="0"/>
              <a:t> you need to be a physician first so you have your medical license  </a:t>
            </a:r>
          </a:p>
          <a:p>
            <a:r>
              <a:rPr lang="en-US" dirty="0" smtClean="0"/>
              <a:t>Work with blood and guts</a:t>
            </a:r>
          </a:p>
          <a:p>
            <a:r>
              <a:rPr lang="en-US" dirty="0" smtClean="0"/>
              <a:t>Will probably have to testify in court about your findings</a:t>
            </a:r>
            <a:endParaRPr lang="en-US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772400" cy="1362075"/>
          </a:xfrm>
        </p:spPr>
        <p:txBody>
          <a:bodyPr/>
          <a:lstStyle/>
          <a:p>
            <a:r>
              <a:rPr lang="en-US" dirty="0" smtClean="0"/>
              <a:t>Dirty jobs with mike </a:t>
            </a:r>
            <a:r>
              <a:rPr lang="en-US" dirty="0" err="1" smtClean="0"/>
              <a:t>rowe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52600"/>
            <a:ext cx="7772400" cy="150018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47625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371600"/>
            <a:ext cx="3496642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417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Bad but good jobs in America</vt:lpstr>
      <vt:lpstr>What A bad but good job is </vt:lpstr>
      <vt:lpstr>Sewer Inspector  Pros</vt:lpstr>
      <vt:lpstr>Sewer Inspector Cons </vt:lpstr>
      <vt:lpstr>Crime Scene Cleaner Pros</vt:lpstr>
      <vt:lpstr>Crime Scene Cleaner Cons</vt:lpstr>
      <vt:lpstr>Forensic Pathologist Pros</vt:lpstr>
      <vt:lpstr>Forensic Pathologist Cons</vt:lpstr>
      <vt:lpstr>Dirty jobs with mike rowe </vt:lpstr>
      <vt:lpstr>Work cited page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Bad but good jobs in America</dc:title>
  <dc:creator>ARogalski</dc:creator>
  <cp:lastModifiedBy>SPACS</cp:lastModifiedBy>
  <cp:revision>11</cp:revision>
  <dcterms:created xsi:type="dcterms:W3CDTF">2009-11-05T22:06:24Z</dcterms:created>
  <dcterms:modified xsi:type="dcterms:W3CDTF">2009-11-11T22:11:27Z</dcterms:modified>
</cp:coreProperties>
</file>