
<file path=[Content_Types].xml><?xml version="1.0" encoding="utf-8"?>
<Types xmlns="http://schemas.openxmlformats.org/package/2006/content-types">
  <Override PartName="/ppt/slides/slide12.xml" ContentType="application/vnd.openxmlformats-officedocument.presentationml.slide+xml"/>
  <Override PartName="/ppt/slides/slide46.xml" ContentType="application/vnd.openxmlformats-officedocument.presentationml.slide+xml"/>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35.xml" ContentType="application/vnd.openxmlformats-officedocument.presentationml.slide+xml"/>
  <Override PartName="/ppt/slides/slide42.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slides/slide45.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slides/slide13.xml" ContentType="application/vnd.openxmlformats-officedocument.presentationml.slide+xml"/>
  <Override PartName="/ppt/slides/slide40.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4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s/slide49.xml" ContentType="application/vnd.openxmlformats-officedocument.presentationml.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43.xml" ContentType="application/vnd.openxmlformats-officedocument.presentationml.slide+xml"/>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Layouts/slideLayout6.xml" ContentType="application/vnd.openxmlformats-officedocument.presentationml.slideLayout+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r:id="rId1"/>
  </p:sldMasterIdLst>
  <p:sldIdLst>
    <p:sldId id="256" r:id="rId2"/>
    <p:sldId id="257" r:id="rId3"/>
    <p:sldId id="258" r:id="rId4"/>
    <p:sldId id="259" r:id="rId5"/>
    <p:sldId id="290" r:id="rId6"/>
    <p:sldId id="260" r:id="rId7"/>
    <p:sldId id="261" r:id="rId8"/>
    <p:sldId id="262" r:id="rId9"/>
    <p:sldId id="291" r:id="rId10"/>
    <p:sldId id="263" r:id="rId11"/>
    <p:sldId id="292" r:id="rId12"/>
    <p:sldId id="264" r:id="rId13"/>
    <p:sldId id="265" r:id="rId14"/>
    <p:sldId id="266" r:id="rId15"/>
    <p:sldId id="267" r:id="rId16"/>
    <p:sldId id="293" r:id="rId17"/>
    <p:sldId id="268" r:id="rId18"/>
    <p:sldId id="269" r:id="rId19"/>
    <p:sldId id="294" r:id="rId20"/>
    <p:sldId id="270" r:id="rId21"/>
    <p:sldId id="295" r:id="rId22"/>
    <p:sldId id="272" r:id="rId23"/>
    <p:sldId id="273" r:id="rId24"/>
    <p:sldId id="274" r:id="rId25"/>
    <p:sldId id="296" r:id="rId26"/>
    <p:sldId id="275" r:id="rId27"/>
    <p:sldId id="297" r:id="rId28"/>
    <p:sldId id="276" r:id="rId29"/>
    <p:sldId id="298" r:id="rId30"/>
    <p:sldId id="277" r:id="rId31"/>
    <p:sldId id="299" r:id="rId32"/>
    <p:sldId id="278" r:id="rId33"/>
    <p:sldId id="305" r:id="rId34"/>
    <p:sldId id="300" r:id="rId35"/>
    <p:sldId id="279" r:id="rId36"/>
    <p:sldId id="280" r:id="rId37"/>
    <p:sldId id="281" r:id="rId38"/>
    <p:sldId id="282" r:id="rId39"/>
    <p:sldId id="283" r:id="rId40"/>
    <p:sldId id="301" r:id="rId41"/>
    <p:sldId id="284" r:id="rId42"/>
    <p:sldId id="285" r:id="rId43"/>
    <p:sldId id="286" r:id="rId44"/>
    <p:sldId id="302" r:id="rId45"/>
    <p:sldId id="287" r:id="rId46"/>
    <p:sldId id="303" r:id="rId47"/>
    <p:sldId id="288" r:id="rId48"/>
    <p:sldId id="289" r:id="rId49"/>
    <p:sldId id="304"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p:cViewPr varScale="1">
        <p:scale>
          <a:sx n="121" d="100"/>
          <a:sy n="121" d="100"/>
        </p:scale>
        <p:origin x="-1336"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slide" Target="slides/slide49.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35" Type="http://schemas.openxmlformats.org/officeDocument/2006/relationships/slide" Target="slides/slide34.xml"/><Relationship Id="rId51" Type="http://schemas.openxmlformats.org/officeDocument/2006/relationships/printerSettings" Target="printerSettings/printerSettings1.bin"/><Relationship Id="rId55" Type="http://schemas.openxmlformats.org/officeDocument/2006/relationships/tableStyles" Target="tableStyles.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48" Type="http://schemas.openxmlformats.org/officeDocument/2006/relationships/slide" Target="slides/slide47.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presProps" Target="presProps.xml"/><Relationship Id="rId54" Type="http://schemas.openxmlformats.org/officeDocument/2006/relationships/theme" Target="theme/theme1.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53" Type="http://schemas.openxmlformats.org/officeDocument/2006/relationships/viewProps" Target="viewProps.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A2AF1FF7-9741-45A9-90EF-32AC1F2EA39B}" type="datetimeFigureOut">
              <a:rPr lang="en-US" smtClean="0"/>
              <a:pPr/>
              <a:t>4/25/10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6A22454-62FF-4D24-9850-DF337570B5FE}"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AF1FF7-9741-45A9-90EF-32AC1F2EA39B}" type="datetimeFigureOut">
              <a:rPr lang="en-US" smtClean="0"/>
              <a:pPr/>
              <a:t>4/25/10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A22454-62FF-4D24-9850-DF337570B5F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66A22454-62FF-4D24-9850-DF337570B5FE}"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AF1FF7-9741-45A9-90EF-32AC1F2EA39B}" type="datetimeFigureOut">
              <a:rPr lang="en-US" smtClean="0"/>
              <a:pPr/>
              <a:t>4/25/10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2AF1FF7-9741-45A9-90EF-32AC1F2EA39B}" type="datetimeFigureOut">
              <a:rPr lang="en-US" smtClean="0"/>
              <a:pPr/>
              <a:t>4/25/10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66A22454-62FF-4D24-9850-DF337570B5FE}"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A2AF1FF7-9741-45A9-90EF-32AC1F2EA39B}" type="datetimeFigureOut">
              <a:rPr lang="en-US" smtClean="0"/>
              <a:pPr/>
              <a:t>4/25/10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6A22454-62FF-4D24-9850-DF337570B5FE}"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A2AF1FF7-9741-45A9-90EF-32AC1F2EA39B}" type="datetimeFigureOut">
              <a:rPr lang="en-US" smtClean="0"/>
              <a:pPr/>
              <a:t>4/25/10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A22454-62FF-4D24-9850-DF337570B5FE}"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A2AF1FF7-9741-45A9-90EF-32AC1F2EA39B}" type="datetimeFigureOut">
              <a:rPr lang="en-US" smtClean="0"/>
              <a:pPr/>
              <a:t>4/25/10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66A22454-62FF-4D24-9850-DF337570B5FE}"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2AF1FF7-9741-45A9-90EF-32AC1F2EA39B}" type="datetimeFigureOut">
              <a:rPr lang="en-US" smtClean="0"/>
              <a:pPr/>
              <a:t>4/25/10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66A22454-62FF-4D24-9850-DF337570B5F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A2AF1FF7-9741-45A9-90EF-32AC1F2EA39B}" type="datetimeFigureOut">
              <a:rPr lang="en-US" smtClean="0"/>
              <a:pPr/>
              <a:t>4/25/10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66A22454-62FF-4D24-9850-DF337570B5F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66A22454-62FF-4D24-9850-DF337570B5FE}"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A2AF1FF7-9741-45A9-90EF-32AC1F2EA39B}" type="datetimeFigureOut">
              <a:rPr lang="en-US" smtClean="0"/>
              <a:pPr/>
              <a:t>4/25/10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66A22454-62FF-4D24-9850-DF337570B5FE}"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A2AF1FF7-9741-45A9-90EF-32AC1F2EA39B}" type="datetimeFigureOut">
              <a:rPr lang="en-US" smtClean="0"/>
              <a:pPr/>
              <a:t>4/25/10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A2AF1FF7-9741-45A9-90EF-32AC1F2EA39B}" type="datetimeFigureOut">
              <a:rPr lang="en-US" smtClean="0"/>
              <a:pPr/>
              <a:t>4/25/10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66A22454-62FF-4D24-9850-DF337570B5FE}"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images.google.com/imgres?imgurl=http://images2.layoutsparks.com/1/239395/fire-flames-yellow-orange.jpg&amp;imgrefurl=http://www.layoutsparks.com/myspace-layouts/in-flames_0&amp;usg=__XxcqMQU_wiAbLcrVlyThciRyFHU=&amp;h=768&amp;w=1024&amp;sz=154&amp;hl=en&amp;start=11&amp;tbnid=XejJfJwWRCtNqM:&amp;tbnh=113&amp;tbnw=150&amp;prev=/images?q=fire&amp;gbv=2&amp;hl=en&amp;safe=strict" TargetMode="External"/><Relationship Id="rId3"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images.google.com/imgres?imgurl=http://www.photography-plus.com/images/Sailboat2.jpg&amp;imgrefurl=http://www.photography-plus.com/image_pages/boat.htm&amp;usg=__1XcK1LlbiHg3O897o0QZ1zx-gro=&amp;h=384&amp;w=324&amp;sz=49&amp;hl=en&amp;start=11&amp;tbnid=H_8HGrzw9_RS4M:&amp;tbnh=123&amp;tbnw=104&amp;prev=/images?q=sailboat&amp;gbv=2&amp;hl=en&amp;safe=strict&amp;sa=X" TargetMode="Externa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images.google.com/imgres?imgurl=http://msp211.photobucket.com/albums/bb68/colourmyworld_01/jewels.jpg&amp;imgrefurl=http://comment.myspace.com/index.cfm?fuseaction=user.viewComments&amp;friendID=169261532&amp;usg=__v_K0EwpEbtdZLQj_AQYZ4RpBgJk=&amp;h=417&amp;w=556&amp;sz=70&amp;hl=en&amp;start=5&amp;tbnid=IX9Bqk0OPT4R5M:&amp;tbnh=100&amp;tbnw=133&amp;prev=/images?q=jewels&amp;gbv=2&amp;hl=en&amp;safe=strict" TargetMode="External"/><Relationship Id="rId3"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images.google.com/imgres?imgurl=https://www.trustedpartner.com/images/library/000198/THeatre%20interior,DROP1.jpg&amp;imgrefurl=http://www.floridastage.org/about&amp;usg=__oM_BGlEjuOYo7RDNnCecjVhZ5mM=&amp;h=528&amp;w=688&amp;sz=397&amp;hl=en&amp;start=1&amp;tbnid=QDwZsgyfQz0XLM:&amp;tbnh=107&amp;tbnw=139&amp;prev=/images?q=theatre&amp;gbv=2&amp;hl=en&amp;safe=strict&amp;sa=X" TargetMode="External"/><Relationship Id="rId3" Type="http://schemas.openxmlformats.org/officeDocument/2006/relationships/image" Target="../media/image8.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images.google.com/imgres?imgurl=http://www.fanaticus.org/DBA/battles/clontarf/clontarf.jpg&amp;imgrefurl=http://www.fanaticus.org/DBA/battles/clontarf/scenclontarfpm.html&amp;usg=__n6LJRfgrOxo5LBqnF4sSviCDb_0=&amp;h=390&amp;w=304&amp;sz=20&amp;hl=en&amp;start=2&amp;tbnid=wh4Cd01LH5KTsM:&amp;tbnh=123&amp;tbnw=96&amp;prev=/images?q=battle&amp;gbv=2&amp;hl=en&amp;safe=strict&amp;sa=X" TargetMode="External"/><Relationship Id="rId3"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Voltaire</a:t>
            </a:r>
            <a:endParaRPr lang="en-US" dirty="0"/>
          </a:p>
        </p:txBody>
      </p:sp>
      <p:sp>
        <p:nvSpPr>
          <p:cNvPr id="2" name="Title 1"/>
          <p:cNvSpPr>
            <a:spLocks noGrp="1"/>
          </p:cNvSpPr>
          <p:nvPr>
            <p:ph type="ctrTitle"/>
          </p:nvPr>
        </p:nvSpPr>
        <p:spPr/>
        <p:txBody>
          <a:bodyPr/>
          <a:lstStyle/>
          <a:p>
            <a:r>
              <a:rPr lang="en-US" dirty="0" err="1" smtClean="0"/>
              <a:t>Candide</a:t>
            </a:r>
            <a:endParaRPr lang="en-US" dirty="0"/>
          </a:p>
        </p:txBody>
      </p:sp>
      <p:sp>
        <p:nvSpPr>
          <p:cNvPr id="4" name="Subtitle 2"/>
          <p:cNvSpPr txBox="1">
            <a:spLocks/>
          </p:cNvSpPr>
          <p:nvPr/>
        </p:nvSpPr>
        <p:spPr>
          <a:xfrm>
            <a:off x="1524000" y="2971800"/>
            <a:ext cx="6400800" cy="1752600"/>
          </a:xfrm>
          <a:prstGeom prst="rect">
            <a:avLst/>
          </a:prstGeom>
        </p:spPr>
        <p:txBody>
          <a:bodyPr vert="horz">
            <a:normAutofit/>
          </a:bodyPr>
          <a:lstStyle/>
          <a:p>
            <a:pPr marL="0" marR="0" lvl="0" indent="0" algn="ctr" defTabSz="914400" rtl="0" eaLnBrk="1" fontAlgn="auto" latinLnBrk="0" hangingPunct="1">
              <a:lnSpc>
                <a:spcPct val="100000"/>
              </a:lnSpc>
              <a:spcBef>
                <a:spcPct val="20000"/>
              </a:spcBef>
              <a:spcAft>
                <a:spcPts val="0"/>
              </a:spcAft>
              <a:buClr>
                <a:schemeClr val="accent1"/>
              </a:buClr>
              <a:buSzPct val="85000"/>
              <a:buFont typeface="Wingdings 2"/>
              <a:buNone/>
              <a:tabLst/>
              <a:defRPr/>
            </a:pPr>
            <a:endParaRPr kumimoji="0" lang="en-US" sz="1600" b="1" i="0" u="none" strike="noStrike" kern="1200" cap="all" spc="250" normalizeH="0" baseline="0" noProof="0" dirty="0">
              <a:ln>
                <a:noFill/>
              </a:ln>
              <a:solidFill>
                <a:schemeClr val="tx2"/>
              </a:solidFill>
              <a:effectLst/>
              <a:uLnTx/>
              <a:uFillTx/>
              <a:latin typeface="+mn-lt"/>
              <a:ea typeface="+mn-ea"/>
              <a:cs typeface="+mn-cs"/>
            </a:endParaRPr>
          </a:p>
        </p:txBody>
      </p:sp>
      <p:pic>
        <p:nvPicPr>
          <p:cNvPr id="62466" name="Picture 2" descr="http://img.timeinc.net/time/photoessays/2008/banned_books/bannedbooks_candide.jpg"/>
          <p:cNvPicPr>
            <a:picLocks noChangeAspect="1" noChangeArrowheads="1"/>
          </p:cNvPicPr>
          <p:nvPr/>
        </p:nvPicPr>
        <p:blipFill>
          <a:blip r:embed="rId2" cstate="print"/>
          <a:srcRect/>
          <a:stretch>
            <a:fillRect/>
          </a:stretch>
        </p:blipFill>
        <p:spPr bwMode="auto">
          <a:xfrm>
            <a:off x="3352800" y="3352800"/>
            <a:ext cx="2476500" cy="30480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6</a:t>
            </a:r>
            <a:endParaRPr lang="en-US" sz="4400" dirty="0"/>
          </a:p>
        </p:txBody>
      </p:sp>
      <p:sp>
        <p:nvSpPr>
          <p:cNvPr id="3" name="Content Placeholder 2"/>
          <p:cNvSpPr>
            <a:spLocks noGrp="1"/>
          </p:cNvSpPr>
          <p:nvPr>
            <p:ph sz="quarter" idx="1"/>
          </p:nvPr>
        </p:nvSpPr>
        <p:spPr/>
        <p:txBody>
          <a:bodyPr>
            <a:normAutofit/>
          </a:bodyPr>
          <a:lstStyle/>
          <a:p>
            <a:r>
              <a:rPr lang="en-US" b="1" dirty="0" smtClean="0"/>
              <a:t>How a fine inquisition was celebrated to prevent earthquakes and how </a:t>
            </a:r>
            <a:r>
              <a:rPr lang="en-US" b="1" dirty="0" err="1" smtClean="0"/>
              <a:t>Candide</a:t>
            </a:r>
            <a:r>
              <a:rPr lang="en-US" b="1" dirty="0" smtClean="0"/>
              <a:t> was whipped</a:t>
            </a:r>
            <a:r>
              <a:rPr lang="en-US" dirty="0" smtClean="0"/>
              <a:t> </a:t>
            </a:r>
            <a:br>
              <a:rPr lang="en-US" dirty="0" smtClean="0"/>
            </a:br>
            <a:endParaRPr lang="en-US" dirty="0" smtClean="0"/>
          </a:p>
          <a:p>
            <a:pPr lvl="1"/>
            <a:r>
              <a:rPr lang="en-US" dirty="0" smtClean="0"/>
              <a:t>After the earthquake had destroyed ¾ of Lisbon, the University of Coimbra decided to give the people an inquisition to prevent earthquakes – they would burn some people to death with a slow fire and ceremony </a:t>
            </a:r>
          </a:p>
          <a:p>
            <a:pPr lvl="1"/>
            <a:r>
              <a:rPr lang="en-US" dirty="0" smtClean="0"/>
              <a:t>They took a Biscayan, convicted of having married his god-mother, 2 Portuguese who stripped the lard when eating a pullet, Dr. </a:t>
            </a:r>
            <a:r>
              <a:rPr lang="en-US" dirty="0" err="1" smtClean="0"/>
              <a:t>Pangloss</a:t>
            </a:r>
            <a:r>
              <a:rPr lang="en-US" dirty="0" smtClean="0"/>
              <a:t>, who spoke too freely, and </a:t>
            </a:r>
            <a:r>
              <a:rPr lang="en-US" dirty="0" err="1" smtClean="0"/>
              <a:t>Candide</a:t>
            </a:r>
            <a:r>
              <a:rPr lang="en-US" dirty="0" smtClean="0"/>
              <a:t> </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6 Cont.</a:t>
            </a:r>
            <a:endParaRPr lang="en-US" sz="4400" dirty="0"/>
          </a:p>
        </p:txBody>
      </p:sp>
      <p:sp>
        <p:nvSpPr>
          <p:cNvPr id="3" name="Content Placeholder 2"/>
          <p:cNvSpPr>
            <a:spLocks noGrp="1"/>
          </p:cNvSpPr>
          <p:nvPr>
            <p:ph sz="quarter" idx="1"/>
          </p:nvPr>
        </p:nvSpPr>
        <p:spPr/>
        <p:txBody>
          <a:bodyPr>
            <a:normAutofit/>
          </a:bodyPr>
          <a:lstStyle/>
          <a:p>
            <a:pPr lvl="1"/>
            <a:r>
              <a:rPr lang="en-US" sz="2400" dirty="0" smtClean="0"/>
              <a:t>They put them in gowns with paper crowns on their heads, marched them in procession.  There was a pathetic speech and fine music on an organ.  </a:t>
            </a:r>
          </a:p>
          <a:p>
            <a:pPr lvl="1"/>
            <a:r>
              <a:rPr lang="en-US" sz="2400" dirty="0" err="1" smtClean="0"/>
              <a:t>Candide</a:t>
            </a:r>
            <a:r>
              <a:rPr lang="en-US" sz="2400" dirty="0" smtClean="0"/>
              <a:t> was whipped on the back while they were singing, the rest were burnt. </a:t>
            </a:r>
          </a:p>
          <a:p>
            <a:pPr lvl="1"/>
            <a:r>
              <a:rPr lang="en-US" sz="2400" dirty="0" err="1" smtClean="0"/>
              <a:t>Pangloss</a:t>
            </a:r>
            <a:r>
              <a:rPr lang="en-US" sz="2400" dirty="0" smtClean="0"/>
              <a:t> was hanged </a:t>
            </a:r>
          </a:p>
          <a:p>
            <a:pPr lvl="1"/>
            <a:r>
              <a:rPr lang="en-US" sz="2400" dirty="0" err="1" smtClean="0"/>
              <a:t>Candide</a:t>
            </a:r>
            <a:r>
              <a:rPr lang="en-US" sz="2400" dirty="0" smtClean="0"/>
              <a:t> said to himself, “If this is the best of possible worlds, what then are the rest?”  </a:t>
            </a:r>
          </a:p>
          <a:p>
            <a:pPr lvl="1"/>
            <a:r>
              <a:rPr lang="en-US" sz="2400" dirty="0" smtClean="0"/>
              <a:t>An old woman told him to follow her </a:t>
            </a:r>
          </a:p>
          <a:p>
            <a:endParaRPr lang="en-US" dirty="0"/>
          </a:p>
        </p:txBody>
      </p:sp>
      <p:pic>
        <p:nvPicPr>
          <p:cNvPr id="26626" name="Picture 2" descr="http://t1.gstatic.com/images?q=tbn:XejJfJwWRCtNqM:http://images2.layoutsparks.com/1/239395/fire-flames-yellow-orange.jpg">
            <a:hlinkClick r:id="rId2"/>
          </p:cNvPr>
          <p:cNvPicPr>
            <a:picLocks noChangeAspect="1" noChangeArrowheads="1"/>
          </p:cNvPicPr>
          <p:nvPr/>
        </p:nvPicPr>
        <p:blipFill>
          <a:blip r:embed="rId3" cstate="print"/>
          <a:srcRect/>
          <a:stretch>
            <a:fillRect/>
          </a:stretch>
        </p:blipFill>
        <p:spPr bwMode="auto">
          <a:xfrm>
            <a:off x="6248400" y="4572000"/>
            <a:ext cx="2012051" cy="1515746"/>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7</a:t>
            </a:r>
            <a:endParaRPr lang="en-US" sz="4400" dirty="0"/>
          </a:p>
        </p:txBody>
      </p:sp>
      <p:sp>
        <p:nvSpPr>
          <p:cNvPr id="3" name="Content Placeholder 2"/>
          <p:cNvSpPr>
            <a:spLocks noGrp="1"/>
          </p:cNvSpPr>
          <p:nvPr>
            <p:ph sz="quarter" idx="1"/>
          </p:nvPr>
        </p:nvSpPr>
        <p:spPr/>
        <p:txBody>
          <a:bodyPr>
            <a:normAutofit/>
          </a:bodyPr>
          <a:lstStyle/>
          <a:p>
            <a:r>
              <a:rPr lang="en-US" b="1" dirty="0" smtClean="0"/>
              <a:t>How an old woman took care of </a:t>
            </a:r>
            <a:r>
              <a:rPr lang="en-US" b="1" dirty="0" err="1" smtClean="0"/>
              <a:t>Candide</a:t>
            </a:r>
            <a:r>
              <a:rPr lang="en-US" dirty="0" smtClean="0"/>
              <a:t/>
            </a:r>
            <a:br>
              <a:rPr lang="en-US" dirty="0" smtClean="0"/>
            </a:br>
            <a:endParaRPr lang="en-US" dirty="0" smtClean="0"/>
          </a:p>
          <a:p>
            <a:pPr lvl="1"/>
            <a:r>
              <a:rPr lang="en-US" dirty="0" smtClean="0"/>
              <a:t>Old woman took him to an old house and took care of him </a:t>
            </a:r>
          </a:p>
          <a:p>
            <a:pPr lvl="1"/>
            <a:r>
              <a:rPr lang="en-US" dirty="0" smtClean="0"/>
              <a:t>After he recovered a few days later, she took him to a house in the country to a </a:t>
            </a:r>
            <a:r>
              <a:rPr lang="en-US" dirty="0" err="1" smtClean="0"/>
              <a:t>guilded</a:t>
            </a:r>
            <a:r>
              <a:rPr lang="en-US" dirty="0" smtClean="0"/>
              <a:t> closet </a:t>
            </a:r>
          </a:p>
          <a:p>
            <a:pPr lvl="1"/>
            <a:r>
              <a:rPr lang="en-US" dirty="0" smtClean="0"/>
              <a:t>She returned with a woman with a veil and told </a:t>
            </a:r>
            <a:r>
              <a:rPr lang="en-US" dirty="0" err="1" smtClean="0"/>
              <a:t>Candide</a:t>
            </a:r>
            <a:r>
              <a:rPr lang="en-US" dirty="0" smtClean="0"/>
              <a:t> to take the veil off </a:t>
            </a:r>
          </a:p>
          <a:p>
            <a:pPr lvl="1"/>
            <a:r>
              <a:rPr lang="en-US" dirty="0" smtClean="0"/>
              <a:t>It was Miss </a:t>
            </a:r>
            <a:r>
              <a:rPr lang="en-US" dirty="0" err="1" smtClean="0"/>
              <a:t>Cunegonde</a:t>
            </a:r>
            <a:r>
              <a:rPr lang="en-US" dirty="0" smtClean="0"/>
              <a:t> </a:t>
            </a:r>
          </a:p>
          <a:p>
            <a:pPr>
              <a:buNone/>
            </a:pPr>
            <a:r>
              <a:rPr lang="en-US" dirty="0" smtClean="0"/>
              <a:t/>
            </a:r>
            <a:br>
              <a:rPr lang="en-US" dirty="0" smtClean="0"/>
            </a:b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8</a:t>
            </a:r>
            <a:endParaRPr lang="en-US" sz="4400" dirty="0"/>
          </a:p>
        </p:txBody>
      </p:sp>
      <p:sp>
        <p:nvSpPr>
          <p:cNvPr id="3" name="Content Placeholder 2"/>
          <p:cNvSpPr>
            <a:spLocks noGrp="1"/>
          </p:cNvSpPr>
          <p:nvPr>
            <p:ph sz="quarter" idx="1"/>
          </p:nvPr>
        </p:nvSpPr>
        <p:spPr>
          <a:xfrm>
            <a:off x="228600" y="1600200"/>
            <a:ext cx="8503920" cy="4572000"/>
          </a:xfrm>
        </p:spPr>
        <p:txBody>
          <a:bodyPr>
            <a:normAutofit fontScale="32500" lnSpcReduction="20000"/>
          </a:bodyPr>
          <a:lstStyle/>
          <a:p>
            <a:r>
              <a:rPr lang="en-US" sz="5500" b="1" dirty="0" smtClean="0"/>
              <a:t>The history of </a:t>
            </a:r>
            <a:r>
              <a:rPr lang="en-US" sz="5500" b="1" dirty="0" err="1" smtClean="0"/>
              <a:t>Cunegonde</a:t>
            </a:r>
            <a:r>
              <a:rPr lang="en-US" sz="5500" dirty="0" smtClean="0"/>
              <a:t> </a:t>
            </a:r>
            <a:br>
              <a:rPr lang="en-US" sz="5500" dirty="0" smtClean="0"/>
            </a:br>
            <a:endParaRPr lang="en-US" sz="5500" dirty="0" smtClean="0"/>
          </a:p>
          <a:p>
            <a:pPr lvl="1"/>
            <a:r>
              <a:rPr lang="en-US" sz="5500" dirty="0" err="1" smtClean="0"/>
              <a:t>Cunegonde</a:t>
            </a:r>
            <a:r>
              <a:rPr lang="en-US" sz="5500" dirty="0" smtClean="0"/>
              <a:t> told </a:t>
            </a:r>
            <a:r>
              <a:rPr lang="en-US" sz="5500" dirty="0" err="1" smtClean="0"/>
              <a:t>Candide</a:t>
            </a:r>
            <a:r>
              <a:rPr lang="en-US" sz="5500" dirty="0" smtClean="0"/>
              <a:t> about how the Bulgarians had murdered her father and brother and cut her mother to pieces </a:t>
            </a:r>
          </a:p>
          <a:p>
            <a:pPr lvl="1"/>
            <a:r>
              <a:rPr lang="en-US" sz="5500" dirty="0" smtClean="0"/>
              <a:t>The Bulgarian soldier then abused her and cut her with his hanger </a:t>
            </a:r>
          </a:p>
          <a:p>
            <a:pPr lvl="1"/>
            <a:r>
              <a:rPr lang="en-US" sz="5500" dirty="0" smtClean="0"/>
              <a:t>Then the Bulgarian captain came in and killed the Bulgarian soldier who was hurting her </a:t>
            </a:r>
          </a:p>
          <a:p>
            <a:pPr lvl="1"/>
            <a:r>
              <a:rPr lang="en-US" sz="5500" dirty="0" smtClean="0"/>
              <a:t>The captain carried her as a prisoner of war for 3 months </a:t>
            </a:r>
            <a:r>
              <a:rPr lang="en-US" sz="5500" dirty="0" err="1" smtClean="0"/>
              <a:t>til</a:t>
            </a:r>
            <a:r>
              <a:rPr lang="en-US" sz="5500" dirty="0" smtClean="0"/>
              <a:t> he lost all of his money </a:t>
            </a:r>
          </a:p>
          <a:p>
            <a:pPr lvl="1"/>
            <a:r>
              <a:rPr lang="en-US" sz="5500" dirty="0" smtClean="0"/>
              <a:t>He sold her to a Jew named Don Issachar </a:t>
            </a:r>
          </a:p>
          <a:p>
            <a:pPr lvl="1"/>
            <a:r>
              <a:rPr lang="en-US" sz="5500" dirty="0" smtClean="0"/>
              <a:t>The grand inquisitor saw her and wanted her, but Issachar would not agree </a:t>
            </a:r>
          </a:p>
          <a:p>
            <a:pPr lvl="1"/>
            <a:r>
              <a:rPr lang="en-US" sz="5500" dirty="0" smtClean="0"/>
              <a:t>The inquisitor threatened Issachar and they agreed to have her belong to both of them </a:t>
            </a:r>
          </a:p>
          <a:p>
            <a:pPr lvl="1"/>
            <a:r>
              <a:rPr lang="en-US" sz="5500" dirty="0" err="1" smtClean="0"/>
              <a:t>Cunegonde</a:t>
            </a:r>
            <a:r>
              <a:rPr lang="en-US" sz="5500" dirty="0" smtClean="0"/>
              <a:t> was at the inquisition and saw when </a:t>
            </a:r>
            <a:r>
              <a:rPr lang="en-US" sz="5500" dirty="0" err="1" smtClean="0"/>
              <a:t>Pangloss</a:t>
            </a:r>
            <a:r>
              <a:rPr lang="en-US" sz="5500" dirty="0" smtClean="0"/>
              <a:t> was hanged and </a:t>
            </a:r>
            <a:r>
              <a:rPr lang="en-US" sz="5500" dirty="0" err="1" smtClean="0"/>
              <a:t>Candide</a:t>
            </a:r>
            <a:r>
              <a:rPr lang="en-US" sz="5500" dirty="0" smtClean="0"/>
              <a:t> was whipped </a:t>
            </a:r>
          </a:p>
          <a:p>
            <a:pPr lvl="1"/>
            <a:r>
              <a:rPr lang="en-US" sz="5500" dirty="0" smtClean="0"/>
              <a:t>Then she had the old woman bring </a:t>
            </a:r>
            <a:r>
              <a:rPr lang="en-US" sz="5500" dirty="0" err="1" smtClean="0"/>
              <a:t>Candide</a:t>
            </a:r>
            <a:r>
              <a:rPr lang="en-US" sz="5500" dirty="0" smtClean="0"/>
              <a:t> to the house and came to see him </a:t>
            </a:r>
          </a:p>
          <a:p>
            <a:pPr>
              <a:buNone/>
            </a:pPr>
            <a:r>
              <a:rPr lang="en-US" dirty="0" smtClean="0"/>
              <a:t/>
            </a:r>
            <a:br>
              <a:rPr lang="en-US" dirty="0" smtClean="0"/>
            </a:b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9</a:t>
            </a:r>
            <a:endParaRPr lang="en-US" sz="4400" dirty="0"/>
          </a:p>
        </p:txBody>
      </p:sp>
      <p:sp>
        <p:nvSpPr>
          <p:cNvPr id="3" name="Content Placeholder 2"/>
          <p:cNvSpPr>
            <a:spLocks noGrp="1"/>
          </p:cNvSpPr>
          <p:nvPr>
            <p:ph sz="quarter" idx="1"/>
          </p:nvPr>
        </p:nvSpPr>
        <p:spPr/>
        <p:txBody>
          <a:bodyPr>
            <a:normAutofit fontScale="92500" lnSpcReduction="20000"/>
          </a:bodyPr>
          <a:lstStyle/>
          <a:p>
            <a:r>
              <a:rPr lang="en-US" b="1" dirty="0" smtClean="0"/>
              <a:t> What happened to </a:t>
            </a:r>
            <a:r>
              <a:rPr lang="en-US" b="1" dirty="0" err="1" smtClean="0"/>
              <a:t>Cunegonde</a:t>
            </a:r>
            <a:r>
              <a:rPr lang="en-US" b="1" dirty="0" smtClean="0"/>
              <a:t>, </a:t>
            </a:r>
            <a:r>
              <a:rPr lang="en-US" b="1" dirty="0" err="1" smtClean="0"/>
              <a:t>Candide</a:t>
            </a:r>
            <a:r>
              <a:rPr lang="en-US" b="1" dirty="0" smtClean="0"/>
              <a:t>, the grand inquisitor and the Jew</a:t>
            </a:r>
            <a:r>
              <a:rPr lang="en-US" dirty="0" smtClean="0"/>
              <a:t> </a:t>
            </a:r>
            <a:br>
              <a:rPr lang="en-US" dirty="0" smtClean="0"/>
            </a:br>
            <a:endParaRPr lang="en-US" dirty="0" smtClean="0"/>
          </a:p>
          <a:p>
            <a:pPr lvl="1"/>
            <a:r>
              <a:rPr lang="en-US" dirty="0" smtClean="0"/>
              <a:t>On Sunday, while they were having supper, Issachar, the Jew,  came in </a:t>
            </a:r>
          </a:p>
          <a:p>
            <a:pPr lvl="1"/>
            <a:r>
              <a:rPr lang="en-US" dirty="0" smtClean="0"/>
              <a:t>Issachar was going to kill </a:t>
            </a:r>
            <a:r>
              <a:rPr lang="en-US" dirty="0" err="1" smtClean="0"/>
              <a:t>Candide</a:t>
            </a:r>
            <a:r>
              <a:rPr lang="en-US" dirty="0" smtClean="0"/>
              <a:t>, but the old woman had given </a:t>
            </a:r>
            <a:r>
              <a:rPr lang="en-US" dirty="0" err="1" smtClean="0"/>
              <a:t>Candide</a:t>
            </a:r>
            <a:r>
              <a:rPr lang="en-US" dirty="0" smtClean="0"/>
              <a:t> a sword so he killed Issachar </a:t>
            </a:r>
          </a:p>
          <a:p>
            <a:pPr lvl="1"/>
            <a:r>
              <a:rPr lang="en-US" dirty="0" err="1" smtClean="0"/>
              <a:t>Cunegonde</a:t>
            </a:r>
            <a:r>
              <a:rPr lang="en-US" dirty="0" smtClean="0"/>
              <a:t> thought that if </a:t>
            </a:r>
            <a:r>
              <a:rPr lang="en-US" dirty="0" err="1" smtClean="0"/>
              <a:t>Pangloss</a:t>
            </a:r>
            <a:r>
              <a:rPr lang="en-US" dirty="0" smtClean="0"/>
              <a:t> were still alive, he would give them advice about what to do in this situation </a:t>
            </a:r>
          </a:p>
          <a:p>
            <a:pPr lvl="1"/>
            <a:r>
              <a:rPr lang="en-US" dirty="0" smtClean="0"/>
              <a:t>The Inquisitor came in while the old woman was giving advice </a:t>
            </a:r>
          </a:p>
          <a:p>
            <a:pPr lvl="1"/>
            <a:r>
              <a:rPr lang="en-US" dirty="0" err="1" smtClean="0"/>
              <a:t>Candide</a:t>
            </a:r>
            <a:r>
              <a:rPr lang="en-US" dirty="0" smtClean="0"/>
              <a:t> reasoned that he had to kill the Inquisitor or he and </a:t>
            </a:r>
            <a:r>
              <a:rPr lang="en-US" dirty="0" err="1" smtClean="0"/>
              <a:t>Cunegonde</a:t>
            </a:r>
            <a:r>
              <a:rPr lang="en-US" dirty="0" smtClean="0"/>
              <a:t> would be roasted alive </a:t>
            </a:r>
          </a:p>
          <a:p>
            <a:pPr lvl="1"/>
            <a:r>
              <a:rPr lang="en-US" dirty="0" err="1" smtClean="0"/>
              <a:t>Candide</a:t>
            </a:r>
            <a:r>
              <a:rPr lang="en-US" dirty="0" smtClean="0"/>
              <a:t> killed the Inquisitor </a:t>
            </a:r>
          </a:p>
          <a:p>
            <a:pPr lvl="1"/>
            <a:r>
              <a:rPr lang="en-US" dirty="0" smtClean="0"/>
              <a:t>The old woman said there were 3 </a:t>
            </a:r>
            <a:r>
              <a:rPr lang="en-US" dirty="0" err="1" smtClean="0"/>
              <a:t>Andalusian</a:t>
            </a:r>
            <a:r>
              <a:rPr lang="en-US" dirty="0" smtClean="0"/>
              <a:t> horses in the stable, they should go to Cadiz immediately </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10</a:t>
            </a:r>
            <a:endParaRPr lang="en-US" sz="4400" dirty="0"/>
          </a:p>
        </p:txBody>
      </p:sp>
      <p:sp>
        <p:nvSpPr>
          <p:cNvPr id="3" name="Content Placeholder 2"/>
          <p:cNvSpPr>
            <a:spLocks noGrp="1"/>
          </p:cNvSpPr>
          <p:nvPr>
            <p:ph sz="quarter" idx="1"/>
          </p:nvPr>
        </p:nvSpPr>
        <p:spPr/>
        <p:txBody>
          <a:bodyPr>
            <a:normAutofit/>
          </a:bodyPr>
          <a:lstStyle/>
          <a:p>
            <a:r>
              <a:rPr lang="en-US" b="1" dirty="0" smtClean="0"/>
              <a:t>In what distress </a:t>
            </a:r>
            <a:r>
              <a:rPr lang="en-US" b="1" dirty="0" err="1" smtClean="0"/>
              <a:t>Candide</a:t>
            </a:r>
            <a:r>
              <a:rPr lang="en-US" b="1" dirty="0" smtClean="0"/>
              <a:t>, </a:t>
            </a:r>
            <a:r>
              <a:rPr lang="en-US" b="1" dirty="0" err="1" smtClean="0"/>
              <a:t>Cunegonde</a:t>
            </a:r>
            <a:r>
              <a:rPr lang="en-US" b="1" dirty="0" smtClean="0"/>
              <a:t> &amp; old woman arrived in Cadiz</a:t>
            </a:r>
            <a:r>
              <a:rPr lang="en-US" dirty="0" smtClean="0"/>
              <a:t/>
            </a:r>
            <a:br>
              <a:rPr lang="en-US" dirty="0" smtClean="0"/>
            </a:br>
            <a:endParaRPr lang="en-US" dirty="0" smtClean="0"/>
          </a:p>
          <a:p>
            <a:pPr lvl="1"/>
            <a:r>
              <a:rPr lang="en-US" dirty="0" smtClean="0"/>
              <a:t>Someone robbed </a:t>
            </a:r>
            <a:r>
              <a:rPr lang="en-US" dirty="0" err="1" smtClean="0"/>
              <a:t>Cunegonde</a:t>
            </a:r>
            <a:r>
              <a:rPr lang="en-US" dirty="0" smtClean="0"/>
              <a:t> all of her diamonds &amp; pistols </a:t>
            </a:r>
          </a:p>
          <a:p>
            <a:pPr lvl="1"/>
            <a:r>
              <a:rPr lang="en-US" dirty="0" smtClean="0"/>
              <a:t>The old woman thought it was a cavalier who stayed at the same inn in </a:t>
            </a:r>
            <a:r>
              <a:rPr lang="en-US" dirty="0" err="1" smtClean="0"/>
              <a:t>Badajos</a:t>
            </a:r>
            <a:r>
              <a:rPr lang="en-US" dirty="0" smtClean="0"/>
              <a:t> </a:t>
            </a:r>
          </a:p>
          <a:p>
            <a:pPr lvl="1"/>
            <a:r>
              <a:rPr lang="en-US" dirty="0" err="1" smtClean="0"/>
              <a:t>Pangloss</a:t>
            </a:r>
            <a:r>
              <a:rPr lang="en-US" dirty="0" smtClean="0"/>
              <a:t> had said that the goods of this world are common to all men and that every one has an equal right to them </a:t>
            </a:r>
          </a:p>
          <a:p>
            <a:pPr lvl="1"/>
            <a:r>
              <a:rPr lang="en-US" dirty="0" smtClean="0"/>
              <a:t>The old woman said they should sell one of the horses, she would ride with </a:t>
            </a:r>
            <a:r>
              <a:rPr lang="en-US" dirty="0" err="1" smtClean="0"/>
              <a:t>Cunegonde</a:t>
            </a:r>
            <a:r>
              <a:rPr lang="en-US" dirty="0" smtClean="0"/>
              <a:t> and then they could reach Cadiz </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10 Cont.</a:t>
            </a:r>
            <a:endParaRPr lang="en-US" sz="4400" dirty="0"/>
          </a:p>
        </p:txBody>
      </p:sp>
      <p:sp>
        <p:nvSpPr>
          <p:cNvPr id="3" name="Content Placeholder 2"/>
          <p:cNvSpPr>
            <a:spLocks noGrp="1"/>
          </p:cNvSpPr>
          <p:nvPr>
            <p:ph sz="quarter" idx="1"/>
          </p:nvPr>
        </p:nvSpPr>
        <p:spPr/>
        <p:txBody>
          <a:bodyPr>
            <a:normAutofit/>
          </a:bodyPr>
          <a:lstStyle/>
          <a:p>
            <a:pPr lvl="1"/>
            <a:r>
              <a:rPr lang="en-US" dirty="0" smtClean="0"/>
              <a:t>When they got to Cadiz, they were assembling troops and since </a:t>
            </a:r>
            <a:r>
              <a:rPr lang="en-US" dirty="0" err="1" smtClean="0"/>
              <a:t>Candide</a:t>
            </a:r>
            <a:r>
              <a:rPr lang="en-US" dirty="0" smtClean="0"/>
              <a:t> had served among the Bulgarians, he was made a captain </a:t>
            </a:r>
          </a:p>
          <a:p>
            <a:pPr lvl="1"/>
            <a:r>
              <a:rPr lang="en-US" dirty="0" smtClean="0"/>
              <a:t>On the voyage, </a:t>
            </a:r>
            <a:r>
              <a:rPr lang="en-US" dirty="0" err="1" smtClean="0"/>
              <a:t>Candide</a:t>
            </a:r>
            <a:r>
              <a:rPr lang="en-US" dirty="0" smtClean="0"/>
              <a:t> argued on </a:t>
            </a:r>
            <a:r>
              <a:rPr lang="en-US" dirty="0" err="1" smtClean="0"/>
              <a:t>Pangloss</a:t>
            </a:r>
            <a:r>
              <a:rPr lang="en-US" dirty="0" smtClean="0"/>
              <a:t>’ philosophy  </a:t>
            </a:r>
            <a:r>
              <a:rPr lang="en-US" dirty="0" err="1" smtClean="0"/>
              <a:t>Candide</a:t>
            </a:r>
            <a:r>
              <a:rPr lang="en-US" dirty="0" smtClean="0"/>
              <a:t> said that they were going to another world and “that everything is for the best.  He said that all would be well there, the new world is the </a:t>
            </a:r>
          </a:p>
          <a:p>
            <a:pPr lvl="1"/>
            <a:r>
              <a:rPr lang="en-US" dirty="0" smtClean="0"/>
              <a:t>best of all possible worlds” </a:t>
            </a:r>
          </a:p>
          <a:p>
            <a:pPr lvl="1"/>
            <a:r>
              <a:rPr lang="en-US" dirty="0" err="1" smtClean="0"/>
              <a:t>Cunegonde</a:t>
            </a:r>
            <a:r>
              <a:rPr lang="en-US" dirty="0" smtClean="0"/>
              <a:t> had little hope, but the old </a:t>
            </a:r>
          </a:p>
          <a:p>
            <a:pPr lvl="1">
              <a:buNone/>
            </a:pPr>
            <a:r>
              <a:rPr lang="en-US" dirty="0" smtClean="0"/>
              <a:t>woman told her that her life had been far </a:t>
            </a:r>
          </a:p>
          <a:p>
            <a:pPr lvl="1">
              <a:buNone/>
            </a:pPr>
            <a:r>
              <a:rPr lang="en-US" dirty="0" smtClean="0"/>
              <a:t>worse than </a:t>
            </a:r>
            <a:r>
              <a:rPr lang="en-US" dirty="0" err="1" smtClean="0"/>
              <a:t>Cunegonde’s</a:t>
            </a:r>
            <a:r>
              <a:rPr lang="en-US" dirty="0" smtClean="0"/>
              <a:t>. </a:t>
            </a:r>
          </a:p>
          <a:p>
            <a:endParaRPr lang="en-US" dirty="0"/>
          </a:p>
        </p:txBody>
      </p:sp>
      <p:pic>
        <p:nvPicPr>
          <p:cNvPr id="25602" name="Picture 2" descr="http://t3.gstatic.com/images?q=tbn:H_8HGrzw9_RS4M:http://www.photography-plus.com/images/Sailboat2.jpg">
            <a:hlinkClick r:id="rId2"/>
          </p:cNvPr>
          <p:cNvPicPr>
            <a:picLocks noChangeAspect="1" noChangeArrowheads="1"/>
          </p:cNvPicPr>
          <p:nvPr/>
        </p:nvPicPr>
        <p:blipFill>
          <a:blip r:embed="rId3" cstate="print"/>
          <a:srcRect/>
          <a:stretch>
            <a:fillRect/>
          </a:stretch>
        </p:blipFill>
        <p:spPr bwMode="auto">
          <a:xfrm>
            <a:off x="6477000" y="3962400"/>
            <a:ext cx="1752600" cy="2072787"/>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11</a:t>
            </a:r>
            <a:endParaRPr lang="en-US" sz="4400" dirty="0"/>
          </a:p>
        </p:txBody>
      </p:sp>
      <p:sp>
        <p:nvSpPr>
          <p:cNvPr id="3" name="Content Placeholder 2"/>
          <p:cNvSpPr>
            <a:spLocks noGrp="1"/>
          </p:cNvSpPr>
          <p:nvPr>
            <p:ph sz="quarter" idx="1"/>
          </p:nvPr>
        </p:nvSpPr>
        <p:spPr/>
        <p:txBody>
          <a:bodyPr>
            <a:normAutofit lnSpcReduction="10000"/>
          </a:bodyPr>
          <a:lstStyle/>
          <a:p>
            <a:r>
              <a:rPr lang="en-US" b="1" dirty="0" smtClean="0"/>
              <a:t>The history of the old woman</a:t>
            </a:r>
            <a:endParaRPr lang="en-US" dirty="0" smtClean="0"/>
          </a:p>
          <a:p>
            <a:pPr lvl="1"/>
            <a:r>
              <a:rPr lang="en-US" dirty="0" smtClean="0"/>
              <a:t>The old woman told of when she had been a young and beautiful princess, daughter of a king </a:t>
            </a:r>
          </a:p>
          <a:p>
            <a:pPr lvl="1"/>
            <a:r>
              <a:rPr lang="en-US" dirty="0" smtClean="0"/>
              <a:t>She was to marry a prince, when his former mistress poisoned him and he died </a:t>
            </a:r>
          </a:p>
          <a:p>
            <a:pPr lvl="1"/>
            <a:r>
              <a:rPr lang="en-US" dirty="0" smtClean="0"/>
              <a:t>Her mother took her away when at sea, soldiers abused them and took them as slaves to Morocco </a:t>
            </a:r>
          </a:p>
          <a:p>
            <a:pPr lvl="1"/>
            <a:r>
              <a:rPr lang="en-US" dirty="0" smtClean="0"/>
              <a:t>When they got to Morocco, there were 50 civil wars, battled over the women </a:t>
            </a:r>
          </a:p>
          <a:p>
            <a:pPr lvl="1"/>
            <a:r>
              <a:rPr lang="en-US" dirty="0" smtClean="0"/>
              <a:t>She saw many killed including her mother </a:t>
            </a:r>
          </a:p>
          <a:p>
            <a:pPr lvl="1"/>
            <a:r>
              <a:rPr lang="en-US" dirty="0" smtClean="0"/>
              <a:t>She pulled herself out of a pile of dead people </a:t>
            </a:r>
          </a:p>
          <a:p>
            <a:pPr lvl="1"/>
            <a:r>
              <a:rPr lang="en-US" dirty="0" smtClean="0"/>
              <a:t>A man with her own speech was there too </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12</a:t>
            </a:r>
            <a:endParaRPr lang="en-US" sz="4400" dirty="0"/>
          </a:p>
        </p:txBody>
      </p:sp>
      <p:sp>
        <p:nvSpPr>
          <p:cNvPr id="3" name="Content Placeholder 2"/>
          <p:cNvSpPr>
            <a:spLocks noGrp="1"/>
          </p:cNvSpPr>
          <p:nvPr>
            <p:ph sz="quarter" idx="1"/>
          </p:nvPr>
        </p:nvSpPr>
        <p:spPr/>
        <p:txBody>
          <a:bodyPr>
            <a:normAutofit fontScale="92500" lnSpcReduction="10000"/>
          </a:bodyPr>
          <a:lstStyle/>
          <a:p>
            <a:r>
              <a:rPr lang="en-US" b="1" dirty="0" smtClean="0"/>
              <a:t>The sequel of the old woman’s adventures</a:t>
            </a:r>
            <a:r>
              <a:rPr lang="en-US" dirty="0" smtClean="0"/>
              <a:t> </a:t>
            </a:r>
            <a:br>
              <a:rPr lang="en-US" dirty="0" smtClean="0"/>
            </a:br>
            <a:endParaRPr lang="en-US" dirty="0" smtClean="0"/>
          </a:p>
          <a:p>
            <a:pPr lvl="1"/>
            <a:r>
              <a:rPr lang="en-US" dirty="0" smtClean="0"/>
              <a:t>Happy to hear someone with her own country’s language, he helped her to a house and cared for her, told her that he was a singer in the chapel of her Highness, the Princess of Palestrina (the old woman’s mother).  He had cared for the old woman </a:t>
            </a:r>
            <a:r>
              <a:rPr lang="en-US" dirty="0" err="1" smtClean="0"/>
              <a:t>til</a:t>
            </a:r>
            <a:r>
              <a:rPr lang="en-US" dirty="0" smtClean="0"/>
              <a:t> she was 6 years old </a:t>
            </a:r>
          </a:p>
          <a:p>
            <a:pPr lvl="1"/>
            <a:r>
              <a:rPr lang="en-US" dirty="0" smtClean="0"/>
              <a:t>He told her he would take her to Italy, but instead took her to Algiers and sold her there to the </a:t>
            </a:r>
            <a:r>
              <a:rPr lang="en-US" dirty="0" err="1" smtClean="0"/>
              <a:t>Dey</a:t>
            </a:r>
            <a:r>
              <a:rPr lang="en-US" dirty="0" smtClean="0"/>
              <a:t>. </a:t>
            </a:r>
          </a:p>
          <a:p>
            <a:pPr lvl="1"/>
            <a:r>
              <a:rPr lang="en-US" dirty="0" smtClean="0"/>
              <a:t>The plague was there, famine and war, everyone dying </a:t>
            </a:r>
          </a:p>
          <a:p>
            <a:pPr lvl="1"/>
            <a:r>
              <a:rPr lang="en-US" dirty="0" smtClean="0"/>
              <a:t>Then she was sold to a merchant, sold at Tripoli, sold at Alexandria, at Smyrna, at Constantinople, sold to Aga </a:t>
            </a:r>
          </a:p>
          <a:p>
            <a:pPr lvl="1"/>
            <a:r>
              <a:rPr lang="en-US" dirty="0" smtClean="0"/>
              <a:t>Killed many Russians </a:t>
            </a:r>
          </a:p>
          <a:p>
            <a:pPr lvl="1"/>
            <a:r>
              <a:rPr lang="en-US" dirty="0" smtClean="0"/>
              <a:t>Plague made them want to kill and eat the women, but </a:t>
            </a:r>
            <a:r>
              <a:rPr lang="en-US" dirty="0" err="1" smtClean="0"/>
              <a:t>Iman</a:t>
            </a:r>
            <a:r>
              <a:rPr lang="en-US" dirty="0" smtClean="0"/>
              <a:t> preached that they could just cut</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12 Cont.</a:t>
            </a:r>
            <a:endParaRPr lang="en-US" sz="4400" dirty="0"/>
          </a:p>
        </p:txBody>
      </p:sp>
      <p:sp>
        <p:nvSpPr>
          <p:cNvPr id="3" name="Content Placeholder 2"/>
          <p:cNvSpPr>
            <a:spLocks noGrp="1"/>
          </p:cNvSpPr>
          <p:nvPr>
            <p:ph sz="quarter" idx="1"/>
          </p:nvPr>
        </p:nvSpPr>
        <p:spPr/>
        <p:txBody>
          <a:bodyPr>
            <a:normAutofit/>
          </a:bodyPr>
          <a:lstStyle/>
          <a:p>
            <a:pPr lvl="1"/>
            <a:r>
              <a:rPr lang="en-US" dirty="0" smtClean="0"/>
              <a:t>the backs of the women to eat instead of killing them </a:t>
            </a:r>
          </a:p>
          <a:p>
            <a:pPr lvl="1"/>
            <a:r>
              <a:rPr lang="en-US" dirty="0" smtClean="0"/>
              <a:t>The women were all ready to die </a:t>
            </a:r>
          </a:p>
          <a:p>
            <a:pPr lvl="1"/>
            <a:r>
              <a:rPr lang="en-US" dirty="0" smtClean="0"/>
              <a:t>The Russians didn’t care about the condition the women were in </a:t>
            </a:r>
          </a:p>
          <a:p>
            <a:pPr lvl="1"/>
            <a:r>
              <a:rPr lang="en-US" dirty="0" smtClean="0"/>
              <a:t>The French surgeon cured the women </a:t>
            </a:r>
          </a:p>
          <a:p>
            <a:pPr lvl="1"/>
            <a:r>
              <a:rPr lang="en-US" dirty="0" smtClean="0"/>
              <a:t>She then went to Moscow, a </a:t>
            </a:r>
            <a:r>
              <a:rPr lang="en-US" dirty="0" err="1" smtClean="0"/>
              <a:t>Boyard</a:t>
            </a:r>
            <a:r>
              <a:rPr lang="en-US" dirty="0" smtClean="0"/>
              <a:t> made her his gardener and whipped her every day </a:t>
            </a:r>
          </a:p>
          <a:p>
            <a:pPr lvl="1"/>
            <a:r>
              <a:rPr lang="en-US" dirty="0" smtClean="0"/>
              <a:t>She finally escaped, being a servant most recently to Don Issachar, the Jew </a:t>
            </a:r>
          </a:p>
          <a:p>
            <a:pPr lvl="1"/>
            <a:r>
              <a:rPr lang="en-US" dirty="0" smtClean="0"/>
              <a:t>That was how she got to </a:t>
            </a:r>
            <a:r>
              <a:rPr lang="en-US" dirty="0" err="1" smtClean="0"/>
              <a:t>Cunegonde</a:t>
            </a:r>
            <a:r>
              <a:rPr lang="en-US" dirty="0" smtClean="0"/>
              <a:t> </a:t>
            </a:r>
          </a:p>
          <a:p>
            <a:pPr lvl="1"/>
            <a:r>
              <a:rPr lang="en-US" dirty="0" smtClean="0"/>
              <a:t>Old woman told her to ask each passenger to tell her his story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1</a:t>
            </a:r>
            <a:endParaRPr lang="en-US" sz="4400" dirty="0"/>
          </a:p>
        </p:txBody>
      </p:sp>
      <p:sp>
        <p:nvSpPr>
          <p:cNvPr id="3" name="Content Placeholder 2"/>
          <p:cNvSpPr>
            <a:spLocks noGrp="1"/>
          </p:cNvSpPr>
          <p:nvPr>
            <p:ph sz="quarter" idx="1"/>
          </p:nvPr>
        </p:nvSpPr>
        <p:spPr/>
        <p:txBody>
          <a:bodyPr>
            <a:normAutofit lnSpcReduction="10000"/>
          </a:bodyPr>
          <a:lstStyle/>
          <a:p>
            <a:r>
              <a:rPr lang="en-US" b="1" dirty="0" smtClean="0"/>
              <a:t> How </a:t>
            </a:r>
            <a:r>
              <a:rPr lang="en-US" b="1" dirty="0" err="1" smtClean="0"/>
              <a:t>Candide</a:t>
            </a:r>
            <a:r>
              <a:rPr lang="en-US" b="1" dirty="0" smtClean="0"/>
              <a:t> was brought up in a fine castle, and how he was expelled from it</a:t>
            </a:r>
            <a:r>
              <a:rPr lang="en-US" dirty="0" smtClean="0"/>
              <a:t> </a:t>
            </a:r>
            <a:br>
              <a:rPr lang="en-US" dirty="0" smtClean="0"/>
            </a:br>
            <a:endParaRPr lang="en-US" dirty="0" smtClean="0"/>
          </a:p>
          <a:p>
            <a:r>
              <a:rPr lang="en-US" dirty="0" err="1" smtClean="0"/>
              <a:t>Candide</a:t>
            </a:r>
            <a:r>
              <a:rPr lang="en-US" dirty="0" smtClean="0"/>
              <a:t> – Lived in Westphalia, castle of Lord the Baron of Thunder-ten-</a:t>
            </a:r>
            <a:r>
              <a:rPr lang="en-US" dirty="0" err="1" smtClean="0"/>
              <a:t>tronckh</a:t>
            </a:r>
            <a:endParaRPr lang="en-US" dirty="0" smtClean="0"/>
          </a:p>
          <a:p>
            <a:r>
              <a:rPr lang="en-US" dirty="0" smtClean="0"/>
              <a:t>      -Good manners, upright heart, easy frankness – why named “</a:t>
            </a:r>
            <a:r>
              <a:rPr lang="en-US" dirty="0" err="1" smtClean="0"/>
              <a:t>Candide</a:t>
            </a:r>
            <a:r>
              <a:rPr lang="en-US" dirty="0" smtClean="0"/>
              <a:t>”</a:t>
            </a:r>
          </a:p>
          <a:p>
            <a:r>
              <a:rPr lang="en-US" dirty="0" smtClean="0"/>
              <a:t>      -Son of my Lord the Baron’s sister, she did not marry </a:t>
            </a:r>
            <a:r>
              <a:rPr lang="en-US" dirty="0" err="1" smtClean="0"/>
              <a:t>Candide’s</a:t>
            </a:r>
            <a:r>
              <a:rPr lang="en-US" dirty="0" smtClean="0"/>
              <a:t> father</a:t>
            </a:r>
          </a:p>
          <a:p>
            <a:pPr lvl="1"/>
            <a:r>
              <a:rPr lang="en-US" dirty="0" smtClean="0"/>
              <a:t>Got behind the screen with </a:t>
            </a:r>
            <a:r>
              <a:rPr lang="en-US" dirty="0" err="1" smtClean="0"/>
              <a:t>Cunegonde</a:t>
            </a:r>
            <a:r>
              <a:rPr lang="en-US" dirty="0" smtClean="0"/>
              <a:t>, kissed her, then the Baron saw and kicked </a:t>
            </a:r>
            <a:r>
              <a:rPr lang="en-US" dirty="0" err="1" smtClean="0"/>
              <a:t>Candide</a:t>
            </a:r>
            <a:r>
              <a:rPr lang="en-US" dirty="0" smtClean="0"/>
              <a:t> out of the castle.</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13</a:t>
            </a:r>
            <a:endParaRPr lang="en-US" sz="4400" dirty="0"/>
          </a:p>
        </p:txBody>
      </p:sp>
      <p:sp>
        <p:nvSpPr>
          <p:cNvPr id="3" name="Content Placeholder 2"/>
          <p:cNvSpPr>
            <a:spLocks noGrp="1"/>
          </p:cNvSpPr>
          <p:nvPr>
            <p:ph sz="quarter" idx="1"/>
          </p:nvPr>
        </p:nvSpPr>
        <p:spPr/>
        <p:txBody>
          <a:bodyPr>
            <a:normAutofit fontScale="92500" lnSpcReduction="20000"/>
          </a:bodyPr>
          <a:lstStyle/>
          <a:p>
            <a:r>
              <a:rPr lang="en-US" b="1" dirty="0" smtClean="0"/>
              <a:t>How </a:t>
            </a:r>
            <a:r>
              <a:rPr lang="en-US" b="1" dirty="0" err="1" smtClean="0"/>
              <a:t>Candide</a:t>
            </a:r>
            <a:r>
              <a:rPr lang="en-US" b="1" dirty="0" smtClean="0"/>
              <a:t> was obliged to part from the fair </a:t>
            </a:r>
            <a:r>
              <a:rPr lang="en-US" b="1" dirty="0" err="1" smtClean="0"/>
              <a:t>Cunegonde</a:t>
            </a:r>
            <a:r>
              <a:rPr lang="en-US" b="1" dirty="0" smtClean="0"/>
              <a:t> &amp; the old woman</a:t>
            </a:r>
            <a:r>
              <a:rPr lang="en-US" dirty="0" smtClean="0"/>
              <a:t> </a:t>
            </a:r>
            <a:br>
              <a:rPr lang="en-US" dirty="0" smtClean="0"/>
            </a:br>
            <a:endParaRPr lang="en-US" dirty="0" smtClean="0"/>
          </a:p>
          <a:p>
            <a:pPr lvl="1"/>
            <a:r>
              <a:rPr lang="en-US" dirty="0" smtClean="0"/>
              <a:t>They got each passenger to tell his story on the way to Buenos-Ayres </a:t>
            </a:r>
          </a:p>
          <a:p>
            <a:pPr lvl="1"/>
            <a:r>
              <a:rPr lang="en-US" dirty="0" err="1" smtClean="0"/>
              <a:t>Cunegonde</a:t>
            </a:r>
            <a:r>
              <a:rPr lang="en-US" dirty="0" smtClean="0"/>
              <a:t>, </a:t>
            </a:r>
            <a:r>
              <a:rPr lang="en-US" dirty="0" err="1" smtClean="0"/>
              <a:t>Candide</a:t>
            </a:r>
            <a:r>
              <a:rPr lang="en-US" dirty="0" smtClean="0"/>
              <a:t> and the old woman met the governor </a:t>
            </a:r>
          </a:p>
          <a:p>
            <a:pPr lvl="1"/>
            <a:r>
              <a:rPr lang="en-US" dirty="0" smtClean="0"/>
              <a:t>The governor thought </a:t>
            </a:r>
            <a:r>
              <a:rPr lang="en-US" dirty="0" err="1" smtClean="0"/>
              <a:t>Cunegonde</a:t>
            </a:r>
            <a:r>
              <a:rPr lang="en-US" dirty="0" smtClean="0"/>
              <a:t> to be the prettiest woman he had ever seen </a:t>
            </a:r>
          </a:p>
          <a:p>
            <a:pPr lvl="1"/>
            <a:r>
              <a:rPr lang="en-US" dirty="0" smtClean="0"/>
              <a:t>Asked if he was </a:t>
            </a:r>
            <a:r>
              <a:rPr lang="en-US" dirty="0" err="1" smtClean="0"/>
              <a:t>Candide’s</a:t>
            </a:r>
            <a:r>
              <a:rPr lang="en-US" dirty="0" smtClean="0"/>
              <a:t> wife, </a:t>
            </a:r>
            <a:r>
              <a:rPr lang="en-US" dirty="0" err="1" smtClean="0"/>
              <a:t>Candide</a:t>
            </a:r>
            <a:r>
              <a:rPr lang="en-US" dirty="0" smtClean="0"/>
              <a:t> asked the governor to marry them </a:t>
            </a:r>
          </a:p>
          <a:p>
            <a:pPr lvl="1"/>
            <a:r>
              <a:rPr lang="en-US" dirty="0" smtClean="0"/>
              <a:t>The governor asked </a:t>
            </a:r>
            <a:r>
              <a:rPr lang="en-US" dirty="0" err="1" smtClean="0"/>
              <a:t>Cunegonde</a:t>
            </a:r>
            <a:r>
              <a:rPr lang="en-US" dirty="0" smtClean="0"/>
              <a:t> to marry him, gave her 15 min. to decide, she consulted with the old woman </a:t>
            </a:r>
          </a:p>
          <a:p>
            <a:pPr lvl="1"/>
            <a:r>
              <a:rPr lang="en-US" dirty="0" smtClean="0"/>
              <a:t>She told her that she had nothing since all of her jewelry had been stolen, if she married the governor, she would be the wife of the greatest lord in South America and could also made the fortune of Captain </a:t>
            </a:r>
            <a:r>
              <a:rPr lang="en-US" dirty="0" err="1" smtClean="0"/>
              <a:t>Candide</a:t>
            </a:r>
            <a:r>
              <a:rPr lang="en-US" dirty="0" smtClean="0"/>
              <a:t> </a:t>
            </a:r>
            <a:br>
              <a:rPr lang="en-US" dirty="0" smtClean="0"/>
            </a:b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13 Cont.</a:t>
            </a:r>
            <a:endParaRPr lang="en-US" sz="4400" dirty="0"/>
          </a:p>
        </p:txBody>
      </p:sp>
      <p:sp>
        <p:nvSpPr>
          <p:cNvPr id="3" name="Content Placeholder 2"/>
          <p:cNvSpPr>
            <a:spLocks noGrp="1"/>
          </p:cNvSpPr>
          <p:nvPr>
            <p:ph sz="quarter" idx="1"/>
          </p:nvPr>
        </p:nvSpPr>
        <p:spPr/>
        <p:txBody>
          <a:bodyPr>
            <a:normAutofit/>
          </a:bodyPr>
          <a:lstStyle/>
          <a:p>
            <a:pPr lvl="1"/>
            <a:r>
              <a:rPr lang="en-US" dirty="0" smtClean="0"/>
              <a:t>While they were talking, the vessel entering the port was the one where the cavalier was on who had stolen all of </a:t>
            </a:r>
            <a:r>
              <a:rPr lang="en-US" dirty="0" err="1" smtClean="0"/>
              <a:t>Cunegonde’s</a:t>
            </a:r>
            <a:r>
              <a:rPr lang="en-US" dirty="0" smtClean="0"/>
              <a:t> jewelry while they were in Cadiz </a:t>
            </a:r>
          </a:p>
          <a:p>
            <a:pPr lvl="1"/>
            <a:r>
              <a:rPr lang="en-US" dirty="0" smtClean="0"/>
              <a:t>A report was spread that an </a:t>
            </a:r>
            <a:r>
              <a:rPr lang="en-US" dirty="0" err="1" smtClean="0"/>
              <a:t>Alcald</a:t>
            </a:r>
            <a:r>
              <a:rPr lang="en-US" dirty="0" smtClean="0"/>
              <a:t> was going to land in pursuit of the murderer of the grand inquisitor.  The old woman told </a:t>
            </a:r>
            <a:r>
              <a:rPr lang="en-US" dirty="0" err="1" smtClean="0"/>
              <a:t>Cunegonde</a:t>
            </a:r>
            <a:r>
              <a:rPr lang="en-US" dirty="0" smtClean="0"/>
              <a:t> that she could not run away, she had nothing to fear and the governor was in love with her </a:t>
            </a:r>
          </a:p>
          <a:p>
            <a:pPr lvl="1"/>
            <a:r>
              <a:rPr lang="en-US" dirty="0" smtClean="0"/>
              <a:t>The old woman told </a:t>
            </a:r>
            <a:r>
              <a:rPr lang="en-US" dirty="0" err="1" smtClean="0"/>
              <a:t>Candide</a:t>
            </a:r>
            <a:r>
              <a:rPr lang="en-US" dirty="0" smtClean="0"/>
              <a:t> to fly or in an hour he would be burnt alive.</a:t>
            </a:r>
          </a:p>
          <a:p>
            <a:endParaRPr lang="en-US" dirty="0"/>
          </a:p>
        </p:txBody>
      </p:sp>
      <p:pic>
        <p:nvPicPr>
          <p:cNvPr id="23554" name="Picture 2" descr="http://t1.gstatic.com/images?q=tbn:IX9Bqk0OPT4R5M:http://msp211.photobucket.com/albums/bb68/colourmyworld_01/jewels.jpg">
            <a:hlinkClick r:id="rId2"/>
          </p:cNvPr>
          <p:cNvPicPr>
            <a:picLocks noChangeAspect="1" noChangeArrowheads="1"/>
          </p:cNvPicPr>
          <p:nvPr/>
        </p:nvPicPr>
        <p:blipFill>
          <a:blip r:embed="rId3" cstate="print"/>
          <a:srcRect/>
          <a:stretch>
            <a:fillRect/>
          </a:stretch>
        </p:blipFill>
        <p:spPr bwMode="auto">
          <a:xfrm>
            <a:off x="3352800" y="4495800"/>
            <a:ext cx="2209800" cy="1661504"/>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14</a:t>
            </a:r>
            <a:endParaRPr lang="en-US" sz="4400" dirty="0"/>
          </a:p>
        </p:txBody>
      </p:sp>
      <p:sp>
        <p:nvSpPr>
          <p:cNvPr id="3" name="Content Placeholder 2"/>
          <p:cNvSpPr>
            <a:spLocks noGrp="1"/>
          </p:cNvSpPr>
          <p:nvPr>
            <p:ph sz="quarter" idx="1"/>
          </p:nvPr>
        </p:nvSpPr>
        <p:spPr/>
        <p:txBody>
          <a:bodyPr>
            <a:normAutofit fontScale="92500" lnSpcReduction="20000"/>
          </a:bodyPr>
          <a:lstStyle/>
          <a:p>
            <a:r>
              <a:rPr lang="en-US" b="1" dirty="0" smtClean="0"/>
              <a:t>How </a:t>
            </a:r>
            <a:r>
              <a:rPr lang="en-US" b="1" dirty="0" err="1" smtClean="0"/>
              <a:t>Candide</a:t>
            </a:r>
            <a:r>
              <a:rPr lang="en-US" b="1" dirty="0" smtClean="0"/>
              <a:t> and </a:t>
            </a:r>
            <a:r>
              <a:rPr lang="en-US" b="1" dirty="0" err="1" smtClean="0"/>
              <a:t>Cacambo</a:t>
            </a:r>
            <a:r>
              <a:rPr lang="en-US" b="1" dirty="0" smtClean="0"/>
              <a:t> were received by the clerics of Paraguay</a:t>
            </a:r>
            <a:r>
              <a:rPr lang="en-US" dirty="0" smtClean="0"/>
              <a:t> </a:t>
            </a:r>
            <a:br>
              <a:rPr lang="en-US" dirty="0" smtClean="0"/>
            </a:br>
            <a:endParaRPr lang="en-US" dirty="0" smtClean="0"/>
          </a:p>
          <a:p>
            <a:pPr lvl="1"/>
            <a:r>
              <a:rPr lang="en-US" dirty="0" err="1" smtClean="0"/>
              <a:t>Candide</a:t>
            </a:r>
            <a:r>
              <a:rPr lang="en-US" dirty="0" smtClean="0"/>
              <a:t> followed the old woman’s advice and on horses brought a valet with him from Cadiz named </a:t>
            </a:r>
            <a:r>
              <a:rPr lang="en-US" b="1" dirty="0" err="1" smtClean="0"/>
              <a:t>Cacambo</a:t>
            </a:r>
            <a:r>
              <a:rPr lang="en-US" dirty="0" smtClean="0"/>
              <a:t> to Paraguay </a:t>
            </a:r>
          </a:p>
          <a:p>
            <a:pPr lvl="1"/>
            <a:r>
              <a:rPr lang="en-US" dirty="0" err="1" smtClean="0"/>
              <a:t>Cacambo</a:t>
            </a:r>
            <a:r>
              <a:rPr lang="en-US" dirty="0" smtClean="0"/>
              <a:t> told </a:t>
            </a:r>
            <a:r>
              <a:rPr lang="en-US" dirty="0" err="1" smtClean="0"/>
              <a:t>Candide</a:t>
            </a:r>
            <a:r>
              <a:rPr lang="en-US" dirty="0" smtClean="0"/>
              <a:t> that they needed to run and he had to leave </a:t>
            </a:r>
            <a:r>
              <a:rPr lang="en-US" dirty="0" err="1" smtClean="0"/>
              <a:t>Cunegonde</a:t>
            </a:r>
            <a:r>
              <a:rPr lang="en-US" dirty="0" smtClean="0"/>
              <a:t> </a:t>
            </a:r>
          </a:p>
          <a:p>
            <a:pPr lvl="1"/>
            <a:r>
              <a:rPr lang="en-US" dirty="0" smtClean="0"/>
              <a:t>He would show </a:t>
            </a:r>
            <a:r>
              <a:rPr lang="en-US" dirty="0" err="1" smtClean="0"/>
              <a:t>Candide</a:t>
            </a:r>
            <a:r>
              <a:rPr lang="en-US" dirty="0" smtClean="0"/>
              <a:t> how to get to Paraguay to fight for the clerics </a:t>
            </a:r>
          </a:p>
          <a:p>
            <a:pPr lvl="1"/>
            <a:r>
              <a:rPr lang="en-US" dirty="0" err="1" smtClean="0"/>
              <a:t>Cacambo</a:t>
            </a:r>
            <a:r>
              <a:rPr lang="en-US" dirty="0" smtClean="0"/>
              <a:t> knew Paraguay and told </a:t>
            </a:r>
            <a:r>
              <a:rPr lang="en-US" dirty="0" err="1" smtClean="0"/>
              <a:t>Candide</a:t>
            </a:r>
            <a:r>
              <a:rPr lang="en-US" dirty="0" smtClean="0"/>
              <a:t> that it was an admirable government, the rulers are masters of everything and the people have nothing </a:t>
            </a:r>
          </a:p>
          <a:p>
            <a:pPr lvl="1"/>
            <a:r>
              <a:rPr lang="en-US" dirty="0" smtClean="0"/>
              <a:t>He told him that he would be the happiest of mortals there, a captain who understands the Bulgarian exercise would serve well there </a:t>
            </a:r>
            <a:br>
              <a:rPr lang="en-US" dirty="0" smtClean="0"/>
            </a:b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14 Cont.</a:t>
            </a:r>
            <a:endParaRPr lang="en-US" sz="4400" dirty="0"/>
          </a:p>
        </p:txBody>
      </p:sp>
      <p:sp>
        <p:nvSpPr>
          <p:cNvPr id="3" name="Content Placeholder 2"/>
          <p:cNvSpPr>
            <a:spLocks noGrp="1"/>
          </p:cNvSpPr>
          <p:nvPr>
            <p:ph sz="quarter" idx="1"/>
          </p:nvPr>
        </p:nvSpPr>
        <p:spPr/>
        <p:txBody>
          <a:bodyPr>
            <a:normAutofit fontScale="47500" lnSpcReduction="20000"/>
          </a:bodyPr>
          <a:lstStyle/>
          <a:p>
            <a:endParaRPr lang="en-US" sz="4200" dirty="0" smtClean="0"/>
          </a:p>
          <a:p>
            <a:pPr lvl="1"/>
            <a:r>
              <a:rPr lang="en-US" sz="4200" dirty="0" smtClean="0"/>
              <a:t>When they reached the first barrier, </a:t>
            </a:r>
            <a:r>
              <a:rPr lang="en-US" sz="4200" dirty="0" err="1" smtClean="0"/>
              <a:t>Candide</a:t>
            </a:r>
            <a:r>
              <a:rPr lang="en-US" sz="4200" dirty="0" smtClean="0"/>
              <a:t> &amp; </a:t>
            </a:r>
            <a:r>
              <a:rPr lang="en-US" sz="4200" dirty="0" err="1" smtClean="0"/>
              <a:t>Cacambo</a:t>
            </a:r>
            <a:r>
              <a:rPr lang="en-US" sz="4200" dirty="0" smtClean="0"/>
              <a:t> were disarmed and their horses were seized, soldiers surrounded them, the sergeant told them to wait and that the lord ruler does not permit any Spaniard (</a:t>
            </a:r>
            <a:r>
              <a:rPr lang="en-US" sz="4200" dirty="0" err="1" smtClean="0"/>
              <a:t>Cacambo</a:t>
            </a:r>
            <a:r>
              <a:rPr lang="en-US" sz="4200" dirty="0" smtClean="0"/>
              <a:t>) to speak </a:t>
            </a:r>
          </a:p>
          <a:p>
            <a:pPr lvl="1"/>
            <a:r>
              <a:rPr lang="en-US" sz="4200" dirty="0" err="1" smtClean="0"/>
              <a:t>Cacambo</a:t>
            </a:r>
            <a:r>
              <a:rPr lang="en-US" sz="4200" dirty="0" smtClean="0"/>
              <a:t> told them that </a:t>
            </a:r>
            <a:r>
              <a:rPr lang="en-US" sz="4200" dirty="0" err="1" smtClean="0"/>
              <a:t>Candide</a:t>
            </a:r>
            <a:r>
              <a:rPr lang="en-US" sz="4200" dirty="0" smtClean="0"/>
              <a:t> was a German and the commandant immediately said they could speak to him </a:t>
            </a:r>
          </a:p>
          <a:p>
            <a:pPr lvl="1"/>
            <a:r>
              <a:rPr lang="en-US" sz="4200" dirty="0" smtClean="0"/>
              <a:t>They were given back their guns and horses and were given food to eat </a:t>
            </a:r>
          </a:p>
          <a:p>
            <a:pPr lvl="1"/>
            <a:r>
              <a:rPr lang="en-US" sz="4200" dirty="0" smtClean="0"/>
              <a:t>They were overjoyed to find out that the Cleric was from Westphalia just like </a:t>
            </a:r>
            <a:r>
              <a:rPr lang="en-US" sz="4200" dirty="0" err="1" smtClean="0"/>
              <a:t>Candide</a:t>
            </a:r>
            <a:r>
              <a:rPr lang="en-US" sz="4200" dirty="0" smtClean="0"/>
              <a:t> – it was </a:t>
            </a:r>
            <a:r>
              <a:rPr lang="en-US" sz="4200" dirty="0" err="1" smtClean="0"/>
              <a:t>Cunegonde’s</a:t>
            </a:r>
            <a:r>
              <a:rPr lang="en-US" sz="4200" dirty="0" smtClean="0"/>
              <a:t> brother, the Baron’s son </a:t>
            </a:r>
          </a:p>
          <a:p>
            <a:pPr lvl="1"/>
            <a:r>
              <a:rPr lang="en-US" sz="4200" dirty="0" smtClean="0"/>
              <a:t>They were happy and astonished to see each other and </a:t>
            </a:r>
            <a:r>
              <a:rPr lang="en-US" sz="4200" dirty="0" err="1" smtClean="0"/>
              <a:t>Candide</a:t>
            </a:r>
            <a:r>
              <a:rPr lang="en-US" sz="4200" dirty="0" smtClean="0"/>
              <a:t> told him that his sister, </a:t>
            </a:r>
            <a:r>
              <a:rPr lang="en-US" sz="4200" dirty="0" err="1" smtClean="0"/>
              <a:t>Cunegonde</a:t>
            </a:r>
            <a:r>
              <a:rPr lang="en-US" sz="4200" dirty="0" smtClean="0"/>
              <a:t>, was alive and at the house of the governor of Buenos-Ayres.  He told him that he had come to fight against the Cleric. </a:t>
            </a:r>
            <a:r>
              <a:rPr lang="en-US" dirty="0" smtClean="0"/>
              <a:t/>
            </a:r>
            <a:br>
              <a:rPr lang="en-US" dirty="0" smtClean="0"/>
            </a:b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15</a:t>
            </a:r>
            <a:endParaRPr lang="en-US" sz="4400" dirty="0"/>
          </a:p>
        </p:txBody>
      </p:sp>
      <p:sp>
        <p:nvSpPr>
          <p:cNvPr id="3" name="Content Placeholder 2"/>
          <p:cNvSpPr>
            <a:spLocks noGrp="1"/>
          </p:cNvSpPr>
          <p:nvPr>
            <p:ph sz="quarter" idx="1"/>
          </p:nvPr>
        </p:nvSpPr>
        <p:spPr/>
        <p:txBody>
          <a:bodyPr>
            <a:normAutofit fontScale="92500" lnSpcReduction="20000"/>
          </a:bodyPr>
          <a:lstStyle/>
          <a:p>
            <a:r>
              <a:rPr lang="en-US" b="1" dirty="0" smtClean="0"/>
              <a:t>How </a:t>
            </a:r>
            <a:r>
              <a:rPr lang="en-US" b="1" dirty="0" err="1" smtClean="0"/>
              <a:t>Candide</a:t>
            </a:r>
            <a:r>
              <a:rPr lang="en-US" b="1" dirty="0" smtClean="0"/>
              <a:t> killed the brother of his dear </a:t>
            </a:r>
            <a:r>
              <a:rPr lang="en-US" b="1" dirty="0" err="1" smtClean="0"/>
              <a:t>Cunegonde</a:t>
            </a:r>
            <a:r>
              <a:rPr lang="en-US" dirty="0" smtClean="0"/>
              <a:t> </a:t>
            </a:r>
            <a:br>
              <a:rPr lang="en-US" dirty="0" smtClean="0"/>
            </a:br>
            <a:endParaRPr lang="en-US" dirty="0" smtClean="0"/>
          </a:p>
          <a:p>
            <a:pPr lvl="1"/>
            <a:r>
              <a:rPr lang="en-US" dirty="0" smtClean="0"/>
              <a:t>The baron’s son (the commandant) told </a:t>
            </a:r>
            <a:r>
              <a:rPr lang="en-US" dirty="0" err="1" smtClean="0"/>
              <a:t>Candide</a:t>
            </a:r>
            <a:r>
              <a:rPr lang="en-US" dirty="0" smtClean="0"/>
              <a:t> of the day when he had seen his mother and father killed and couldn’t find his sister (</a:t>
            </a:r>
            <a:r>
              <a:rPr lang="en-US" dirty="0" err="1" smtClean="0"/>
              <a:t>Cunegonde</a:t>
            </a:r>
            <a:r>
              <a:rPr lang="en-US" dirty="0" smtClean="0"/>
              <a:t>) afterwards </a:t>
            </a:r>
          </a:p>
          <a:p>
            <a:pPr lvl="1"/>
            <a:r>
              <a:rPr lang="en-US" dirty="0" smtClean="0"/>
              <a:t>He had been flung into a cart with his mother, father, 2 maids and 3 lads to that were murdered to be buried in a chapel which belonged to the clerics. </a:t>
            </a:r>
          </a:p>
          <a:p>
            <a:pPr lvl="1"/>
            <a:r>
              <a:rPr lang="en-US" dirty="0" smtClean="0"/>
              <a:t>When  a cleric sprinkled salt holy water on the dead people, some got in the baron’s eye and the cleric saw his eye balls move and felt his heart beat </a:t>
            </a:r>
          </a:p>
          <a:p>
            <a:pPr lvl="1"/>
            <a:r>
              <a:rPr lang="en-US" dirty="0" smtClean="0"/>
              <a:t>The cleric took the baron to heal and then the baron became a colonel </a:t>
            </a:r>
          </a:p>
          <a:p>
            <a:pPr lvl="1"/>
            <a:r>
              <a:rPr lang="en-US" dirty="0" smtClean="0"/>
              <a:t>The baron was glad to hear that </a:t>
            </a:r>
            <a:r>
              <a:rPr lang="en-US" dirty="0" err="1" smtClean="0"/>
              <a:t>Cunegonde</a:t>
            </a:r>
            <a:r>
              <a:rPr lang="en-US" dirty="0" smtClean="0"/>
              <a:t> was alive </a:t>
            </a:r>
            <a:br>
              <a:rPr lang="en-US" dirty="0" smtClean="0"/>
            </a:b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15 Cont.</a:t>
            </a:r>
            <a:endParaRPr lang="en-US" sz="4400" dirty="0"/>
          </a:p>
        </p:txBody>
      </p:sp>
      <p:sp>
        <p:nvSpPr>
          <p:cNvPr id="3" name="Content Placeholder 2"/>
          <p:cNvSpPr>
            <a:spLocks noGrp="1"/>
          </p:cNvSpPr>
          <p:nvPr>
            <p:ph sz="quarter" idx="1"/>
          </p:nvPr>
        </p:nvSpPr>
        <p:spPr/>
        <p:txBody>
          <a:bodyPr>
            <a:normAutofit lnSpcReduction="10000"/>
          </a:bodyPr>
          <a:lstStyle/>
          <a:p>
            <a:pPr lvl="1"/>
            <a:r>
              <a:rPr lang="en-US" dirty="0" err="1" smtClean="0"/>
              <a:t>Candide</a:t>
            </a:r>
            <a:r>
              <a:rPr lang="en-US" dirty="0" smtClean="0"/>
              <a:t> told the baron that he wished to marry </a:t>
            </a:r>
            <a:r>
              <a:rPr lang="en-US" dirty="0" err="1" smtClean="0"/>
              <a:t>Cunegonde</a:t>
            </a:r>
            <a:r>
              <a:rPr lang="en-US" dirty="0" smtClean="0"/>
              <a:t> </a:t>
            </a:r>
          </a:p>
          <a:p>
            <a:pPr lvl="1"/>
            <a:r>
              <a:rPr lang="en-US" dirty="0" smtClean="0"/>
              <a:t>The baron was angry to hear this </a:t>
            </a:r>
          </a:p>
          <a:p>
            <a:pPr lvl="1"/>
            <a:r>
              <a:rPr lang="en-US" dirty="0" err="1" smtClean="0"/>
              <a:t>Candide</a:t>
            </a:r>
            <a:r>
              <a:rPr lang="en-US" dirty="0" smtClean="0"/>
              <a:t> told him about how he had helped her from the Jew and the inquisitor and that </a:t>
            </a:r>
            <a:r>
              <a:rPr lang="en-US" dirty="0" err="1" smtClean="0"/>
              <a:t>Cunegonde</a:t>
            </a:r>
            <a:r>
              <a:rPr lang="en-US" dirty="0" smtClean="0"/>
              <a:t> was willing to marry him </a:t>
            </a:r>
          </a:p>
          <a:p>
            <a:pPr lvl="1"/>
            <a:r>
              <a:rPr lang="en-US" i="1" u="sng" dirty="0" smtClean="0"/>
              <a:t>Master </a:t>
            </a:r>
            <a:r>
              <a:rPr lang="en-US" i="1" u="sng" dirty="0" err="1" smtClean="0"/>
              <a:t>Pangloss</a:t>
            </a:r>
            <a:r>
              <a:rPr lang="en-US" i="1" u="sng" dirty="0" smtClean="0"/>
              <a:t> had always told </a:t>
            </a:r>
            <a:r>
              <a:rPr lang="en-US" i="1" u="sng" dirty="0" err="1" smtClean="0"/>
              <a:t>Candide</a:t>
            </a:r>
            <a:r>
              <a:rPr lang="en-US" i="1" u="sng" dirty="0" smtClean="0"/>
              <a:t> that all men are equal </a:t>
            </a:r>
            <a:endParaRPr lang="en-US" dirty="0" smtClean="0"/>
          </a:p>
          <a:p>
            <a:pPr lvl="1"/>
            <a:r>
              <a:rPr lang="en-US" dirty="0" smtClean="0"/>
              <a:t>The cleric baron hit </a:t>
            </a:r>
            <a:r>
              <a:rPr lang="en-US" dirty="0" err="1" smtClean="0"/>
              <a:t>Candide</a:t>
            </a:r>
            <a:r>
              <a:rPr lang="en-US" dirty="0" smtClean="0"/>
              <a:t> on the face </a:t>
            </a:r>
          </a:p>
          <a:p>
            <a:pPr lvl="1"/>
            <a:r>
              <a:rPr lang="en-US" dirty="0" err="1" smtClean="0"/>
              <a:t>Candide</a:t>
            </a:r>
            <a:r>
              <a:rPr lang="en-US" dirty="0" smtClean="0"/>
              <a:t> then killed the cleric baron with his sword, that was the third man he had killed </a:t>
            </a:r>
          </a:p>
          <a:p>
            <a:pPr lvl="1"/>
            <a:r>
              <a:rPr lang="en-US" dirty="0" err="1" smtClean="0"/>
              <a:t>Cacambo</a:t>
            </a:r>
            <a:r>
              <a:rPr lang="en-US" dirty="0" smtClean="0"/>
              <a:t> took the dress that the cleric Baron had worn and put it on </a:t>
            </a:r>
            <a:r>
              <a:rPr lang="en-US" dirty="0" err="1" smtClean="0"/>
              <a:t>Candide</a:t>
            </a:r>
            <a:r>
              <a:rPr lang="en-US" dirty="0" smtClean="0"/>
              <a:t>, had him ride his horse to look like he was a cleric and got out of there </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16</a:t>
            </a:r>
            <a:endParaRPr lang="en-US" sz="4400" dirty="0"/>
          </a:p>
        </p:txBody>
      </p:sp>
      <p:sp>
        <p:nvSpPr>
          <p:cNvPr id="3" name="Content Placeholder 2"/>
          <p:cNvSpPr>
            <a:spLocks noGrp="1"/>
          </p:cNvSpPr>
          <p:nvPr>
            <p:ph sz="quarter" idx="1"/>
          </p:nvPr>
        </p:nvSpPr>
        <p:spPr/>
        <p:txBody>
          <a:bodyPr>
            <a:normAutofit fontScale="85000" lnSpcReduction="20000"/>
          </a:bodyPr>
          <a:lstStyle/>
          <a:p>
            <a:r>
              <a:rPr lang="en-US" b="1" dirty="0" smtClean="0"/>
              <a:t>What passed between our two travelers and two girls, two monkeys and the savages called </a:t>
            </a:r>
            <a:r>
              <a:rPr lang="en-US" b="1" dirty="0" err="1" smtClean="0"/>
              <a:t>Oreillons</a:t>
            </a:r>
            <a:r>
              <a:rPr lang="en-US" dirty="0" smtClean="0"/>
              <a:t> </a:t>
            </a:r>
            <a:br>
              <a:rPr lang="en-US" dirty="0" smtClean="0"/>
            </a:br>
            <a:endParaRPr lang="en-US" dirty="0" smtClean="0"/>
          </a:p>
          <a:p>
            <a:pPr lvl="1"/>
            <a:r>
              <a:rPr lang="en-US" dirty="0" err="1" smtClean="0"/>
              <a:t>Candide</a:t>
            </a:r>
            <a:r>
              <a:rPr lang="en-US" dirty="0" smtClean="0"/>
              <a:t> and </a:t>
            </a:r>
            <a:r>
              <a:rPr lang="en-US" dirty="0" err="1" smtClean="0"/>
              <a:t>Cacambo</a:t>
            </a:r>
            <a:r>
              <a:rPr lang="en-US" dirty="0" smtClean="0"/>
              <a:t> got out before anyone found out about the death of the cleric baron </a:t>
            </a:r>
          </a:p>
          <a:p>
            <a:pPr lvl="1"/>
            <a:r>
              <a:rPr lang="en-US" dirty="0" smtClean="0"/>
              <a:t>After they traveled for awhile, </a:t>
            </a:r>
            <a:r>
              <a:rPr lang="en-US" dirty="0" err="1" smtClean="0"/>
              <a:t>Cacambo</a:t>
            </a:r>
            <a:r>
              <a:rPr lang="en-US" dirty="0" smtClean="0"/>
              <a:t> tried to get </a:t>
            </a:r>
            <a:r>
              <a:rPr lang="en-US" dirty="0" err="1" smtClean="0"/>
              <a:t>Candide</a:t>
            </a:r>
            <a:r>
              <a:rPr lang="en-US" dirty="0" smtClean="0"/>
              <a:t> to eat but he wouldn’t because he was too upset about having killed the Baron’s son </a:t>
            </a:r>
          </a:p>
          <a:p>
            <a:pPr lvl="1"/>
            <a:r>
              <a:rPr lang="en-US" dirty="0" smtClean="0"/>
              <a:t>They heard cries and saw 2 girls running naked chased by 2 large monkeys </a:t>
            </a:r>
          </a:p>
          <a:p>
            <a:pPr lvl="1"/>
            <a:r>
              <a:rPr lang="en-US" dirty="0" err="1" smtClean="0"/>
              <a:t>Candide</a:t>
            </a:r>
            <a:r>
              <a:rPr lang="en-US" dirty="0" smtClean="0"/>
              <a:t> killed the 2 monkeys and thought he had saved the girls from danger </a:t>
            </a:r>
          </a:p>
          <a:p>
            <a:pPr lvl="1"/>
            <a:r>
              <a:rPr lang="en-US" dirty="0" smtClean="0"/>
              <a:t>He thought he made up for killing the Baron’s son by saving the 2 girls </a:t>
            </a:r>
          </a:p>
          <a:p>
            <a:pPr lvl="1"/>
            <a:r>
              <a:rPr lang="en-US" dirty="0" smtClean="0"/>
              <a:t>Then </a:t>
            </a:r>
            <a:r>
              <a:rPr lang="en-US" dirty="0" err="1" smtClean="0"/>
              <a:t>Candide</a:t>
            </a:r>
            <a:r>
              <a:rPr lang="en-US" dirty="0" smtClean="0"/>
              <a:t> saw that the girls were devastated that their monkeys were dead </a:t>
            </a:r>
          </a:p>
          <a:p>
            <a:pPr lvl="1"/>
            <a:r>
              <a:rPr lang="en-US" dirty="0" err="1" smtClean="0"/>
              <a:t>Cacambo</a:t>
            </a:r>
            <a:r>
              <a:rPr lang="en-US" dirty="0" smtClean="0"/>
              <a:t> was afraid that the girls would play a spiteful tick on them </a:t>
            </a:r>
            <a:br>
              <a:rPr lang="en-US" dirty="0" smtClean="0"/>
            </a:b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16 Cont.</a:t>
            </a:r>
            <a:endParaRPr lang="en-US" sz="4400" dirty="0"/>
          </a:p>
        </p:txBody>
      </p:sp>
      <p:sp>
        <p:nvSpPr>
          <p:cNvPr id="3" name="Content Placeholder 2"/>
          <p:cNvSpPr>
            <a:spLocks noGrp="1"/>
          </p:cNvSpPr>
          <p:nvPr>
            <p:ph sz="quarter" idx="1"/>
          </p:nvPr>
        </p:nvSpPr>
        <p:spPr/>
        <p:txBody>
          <a:bodyPr>
            <a:normAutofit fontScale="92500" lnSpcReduction="20000"/>
          </a:bodyPr>
          <a:lstStyle/>
          <a:p>
            <a:pPr lvl="1"/>
            <a:r>
              <a:rPr lang="en-US" dirty="0" smtClean="0"/>
              <a:t>When they woke up in the morning, they could not move. They had been bound by cords made of the tree bark and were surrounded by 50 </a:t>
            </a:r>
            <a:r>
              <a:rPr lang="en-US" dirty="0" err="1" smtClean="0"/>
              <a:t>Oreillons</a:t>
            </a:r>
            <a:r>
              <a:rPr lang="en-US" dirty="0" smtClean="0"/>
              <a:t> with arrows and clubs.  They were boiling water in a cauldron and were going to eat these men who they thought were clerics </a:t>
            </a:r>
          </a:p>
          <a:p>
            <a:pPr lvl="1"/>
            <a:r>
              <a:rPr lang="en-US" dirty="0" err="1" smtClean="0"/>
              <a:t>Cacambo</a:t>
            </a:r>
            <a:r>
              <a:rPr lang="en-US" dirty="0" smtClean="0"/>
              <a:t> went to speak to the </a:t>
            </a:r>
            <a:r>
              <a:rPr lang="en-US" dirty="0" err="1" smtClean="0"/>
              <a:t>Oreillons</a:t>
            </a:r>
            <a:r>
              <a:rPr lang="en-US" dirty="0" smtClean="0"/>
              <a:t> because he understood the jargon of these people </a:t>
            </a:r>
          </a:p>
          <a:p>
            <a:pPr lvl="1"/>
            <a:r>
              <a:rPr lang="en-US" dirty="0" smtClean="0"/>
              <a:t>He told them that they were not clerics, </a:t>
            </a:r>
            <a:r>
              <a:rPr lang="en-US" dirty="0" err="1" smtClean="0"/>
              <a:t>Candide</a:t>
            </a:r>
            <a:r>
              <a:rPr lang="en-US" dirty="0" smtClean="0"/>
              <a:t> was just dressed like a cleric because he had killed one (the Baron’s son) </a:t>
            </a:r>
          </a:p>
          <a:p>
            <a:pPr lvl="1"/>
            <a:r>
              <a:rPr lang="en-US" dirty="0" err="1" smtClean="0"/>
              <a:t>Cancambo</a:t>
            </a:r>
            <a:r>
              <a:rPr lang="en-US" dirty="0" smtClean="0"/>
              <a:t> also told the </a:t>
            </a:r>
            <a:r>
              <a:rPr lang="en-US" dirty="0" err="1" smtClean="0"/>
              <a:t>Oreillon</a:t>
            </a:r>
            <a:r>
              <a:rPr lang="en-US" dirty="0" smtClean="0"/>
              <a:t> people to take the gown to the first pass of government and find out whether or not </a:t>
            </a:r>
            <a:r>
              <a:rPr lang="en-US" dirty="0" err="1" smtClean="0"/>
              <a:t>Candide</a:t>
            </a:r>
            <a:r>
              <a:rPr lang="en-US" dirty="0" smtClean="0"/>
              <a:t> had killed a cleric officer </a:t>
            </a:r>
          </a:p>
          <a:p>
            <a:pPr lvl="1"/>
            <a:r>
              <a:rPr lang="en-US" dirty="0" err="1" smtClean="0"/>
              <a:t>Cancambo</a:t>
            </a:r>
            <a:r>
              <a:rPr lang="en-US" dirty="0" smtClean="0"/>
              <a:t> said that if he was lying, the </a:t>
            </a:r>
            <a:r>
              <a:rPr lang="en-US" dirty="0" err="1" smtClean="0"/>
              <a:t>Oreillon</a:t>
            </a:r>
            <a:r>
              <a:rPr lang="en-US" dirty="0" smtClean="0"/>
              <a:t> people could eat them </a:t>
            </a:r>
          </a:p>
          <a:p>
            <a:pPr lvl="1"/>
            <a:r>
              <a:rPr lang="en-US" dirty="0" smtClean="0"/>
              <a:t>The </a:t>
            </a:r>
            <a:r>
              <a:rPr lang="en-US" dirty="0" err="1" smtClean="0"/>
              <a:t>Oreillon</a:t>
            </a:r>
            <a:r>
              <a:rPr lang="en-US" dirty="0" smtClean="0"/>
              <a:t> people sent 2 deputies out to check and they returned saying that </a:t>
            </a:r>
            <a:r>
              <a:rPr lang="en-US" dirty="0" err="1" smtClean="0"/>
              <a:t>Candide</a:t>
            </a:r>
            <a:r>
              <a:rPr lang="en-US" dirty="0" smtClean="0"/>
              <a:t> was not a cleric after all and the people treated him well </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17</a:t>
            </a:r>
            <a:endParaRPr lang="en-US" sz="4400" dirty="0"/>
          </a:p>
        </p:txBody>
      </p:sp>
      <p:sp>
        <p:nvSpPr>
          <p:cNvPr id="3" name="Content Placeholder 2"/>
          <p:cNvSpPr>
            <a:spLocks noGrp="1"/>
          </p:cNvSpPr>
          <p:nvPr>
            <p:ph sz="quarter" idx="1"/>
          </p:nvPr>
        </p:nvSpPr>
        <p:spPr/>
        <p:txBody>
          <a:bodyPr>
            <a:normAutofit fontScale="92500" lnSpcReduction="10000"/>
          </a:bodyPr>
          <a:lstStyle/>
          <a:p>
            <a:r>
              <a:rPr lang="en-US" b="1" dirty="0" smtClean="0"/>
              <a:t>The arrival of </a:t>
            </a:r>
            <a:r>
              <a:rPr lang="en-US" b="1" dirty="0" err="1" smtClean="0"/>
              <a:t>Candide</a:t>
            </a:r>
            <a:r>
              <a:rPr lang="en-US" b="1" dirty="0" smtClean="0"/>
              <a:t> and his man at the Country of Eldorado</a:t>
            </a:r>
            <a:r>
              <a:rPr lang="en-US" dirty="0" smtClean="0"/>
              <a:t> </a:t>
            </a:r>
            <a:br>
              <a:rPr lang="en-US" dirty="0" smtClean="0"/>
            </a:br>
            <a:endParaRPr lang="en-US" dirty="0" smtClean="0"/>
          </a:p>
          <a:p>
            <a:pPr lvl="1"/>
            <a:r>
              <a:rPr lang="en-US" dirty="0" err="1" smtClean="0"/>
              <a:t>Cacambo</a:t>
            </a:r>
            <a:r>
              <a:rPr lang="en-US" dirty="0" smtClean="0"/>
              <a:t> said to </a:t>
            </a:r>
            <a:r>
              <a:rPr lang="en-US" dirty="0" err="1" smtClean="0"/>
              <a:t>Candide</a:t>
            </a:r>
            <a:r>
              <a:rPr lang="en-US" dirty="0" smtClean="0"/>
              <a:t> that this part of the world is no better than the other </a:t>
            </a:r>
          </a:p>
          <a:p>
            <a:pPr lvl="1"/>
            <a:r>
              <a:rPr lang="en-US" dirty="0" err="1" smtClean="0"/>
              <a:t>Cacambo</a:t>
            </a:r>
            <a:r>
              <a:rPr lang="en-US" dirty="0" smtClean="0"/>
              <a:t> wanted to return to Europe </a:t>
            </a:r>
          </a:p>
          <a:p>
            <a:pPr lvl="1"/>
            <a:r>
              <a:rPr lang="en-US" dirty="0" err="1" smtClean="0"/>
              <a:t>Candide</a:t>
            </a:r>
            <a:r>
              <a:rPr lang="en-US" dirty="0" smtClean="0"/>
              <a:t> said that they couldn’t. He could not go back to his own country because the Bulgarians &amp; Arabians would get him, to return to Portugal he would be burned alive, and he couldn’t leave </a:t>
            </a:r>
            <a:r>
              <a:rPr lang="en-US" dirty="0" err="1" smtClean="0"/>
              <a:t>Cunegonde</a:t>
            </a:r>
            <a:r>
              <a:rPr lang="en-US" dirty="0" smtClean="0"/>
              <a:t> in this part of the world </a:t>
            </a:r>
          </a:p>
          <a:p>
            <a:pPr lvl="1"/>
            <a:r>
              <a:rPr lang="en-US" dirty="0" smtClean="0"/>
              <a:t>Even though they didn’t know how to get there, they decided to go to Cayenne.  On the way there, their horses died of fatigue and they ate up all of their supplies </a:t>
            </a:r>
            <a:br>
              <a:rPr lang="en-US" dirty="0" smtClean="0"/>
            </a:b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17 Cont.</a:t>
            </a:r>
            <a:endParaRPr lang="en-US" sz="4400" dirty="0"/>
          </a:p>
        </p:txBody>
      </p:sp>
      <p:sp>
        <p:nvSpPr>
          <p:cNvPr id="3" name="Content Placeholder 2"/>
          <p:cNvSpPr>
            <a:spLocks noGrp="1"/>
          </p:cNvSpPr>
          <p:nvPr>
            <p:ph sz="quarter" idx="1"/>
          </p:nvPr>
        </p:nvSpPr>
        <p:spPr/>
        <p:txBody>
          <a:bodyPr>
            <a:normAutofit/>
          </a:bodyPr>
          <a:lstStyle/>
          <a:p>
            <a:pPr lvl="1"/>
            <a:r>
              <a:rPr lang="en-US" dirty="0" smtClean="0"/>
              <a:t>There was an empty canoe so they filled it with cocoa and got in to drift down the river </a:t>
            </a:r>
          </a:p>
          <a:p>
            <a:pPr lvl="1"/>
            <a:r>
              <a:rPr lang="en-US" dirty="0" smtClean="0"/>
              <a:t>Their canoe was broken in pieces when it hit rocks, they found a beautiful land, there was gold, rubies and emeralds everywhere </a:t>
            </a:r>
          </a:p>
          <a:p>
            <a:pPr lvl="1"/>
            <a:r>
              <a:rPr lang="en-US" dirty="0" smtClean="0"/>
              <a:t>They spoke Peruvian language and </a:t>
            </a:r>
            <a:r>
              <a:rPr lang="en-US" dirty="0" err="1" smtClean="0"/>
              <a:t>Cacambo</a:t>
            </a:r>
            <a:r>
              <a:rPr lang="en-US" dirty="0" smtClean="0"/>
              <a:t> interpreted for </a:t>
            </a:r>
            <a:r>
              <a:rPr lang="en-US" dirty="0" err="1" smtClean="0"/>
              <a:t>Candide</a:t>
            </a:r>
            <a:r>
              <a:rPr lang="en-US" dirty="0" smtClean="0"/>
              <a:t> </a:t>
            </a:r>
          </a:p>
          <a:p>
            <a:pPr lvl="1"/>
            <a:r>
              <a:rPr lang="en-US" dirty="0" smtClean="0"/>
              <a:t>The country was unknown to the rest of the world and so different nature.  They thought it to be the country where everything really is for the best. </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1 Cont</a:t>
            </a:r>
            <a:endParaRPr lang="en-US" sz="4400" dirty="0"/>
          </a:p>
        </p:txBody>
      </p:sp>
      <p:sp>
        <p:nvSpPr>
          <p:cNvPr id="3" name="Content Placeholder 2"/>
          <p:cNvSpPr>
            <a:spLocks noGrp="1"/>
          </p:cNvSpPr>
          <p:nvPr>
            <p:ph sz="quarter" idx="1"/>
          </p:nvPr>
        </p:nvSpPr>
        <p:spPr/>
        <p:txBody>
          <a:bodyPr>
            <a:normAutofit fontScale="92500" lnSpcReduction="20000"/>
          </a:bodyPr>
          <a:lstStyle/>
          <a:p>
            <a:r>
              <a:rPr lang="en-US" dirty="0" smtClean="0"/>
              <a:t>Baron – One of the most powerful lords in Westphalia </a:t>
            </a:r>
            <a:br>
              <a:rPr lang="en-US" dirty="0" smtClean="0"/>
            </a:br>
            <a:endParaRPr lang="en-US" dirty="0" smtClean="0"/>
          </a:p>
          <a:p>
            <a:r>
              <a:rPr lang="en-US" dirty="0" smtClean="0"/>
              <a:t>My Lady the Baroness – weighted 350 pounds </a:t>
            </a:r>
            <a:br>
              <a:rPr lang="en-US" dirty="0" smtClean="0"/>
            </a:br>
            <a:endParaRPr lang="en-US" dirty="0" smtClean="0"/>
          </a:p>
          <a:p>
            <a:r>
              <a:rPr lang="en-US" dirty="0" smtClean="0"/>
              <a:t>Miss </a:t>
            </a:r>
            <a:r>
              <a:rPr lang="en-US" dirty="0" err="1" smtClean="0"/>
              <a:t>Cunegonde</a:t>
            </a:r>
            <a:r>
              <a:rPr lang="en-US" dirty="0" smtClean="0"/>
              <a:t> – 17-yr-old daughter of Lady of Baroness  </a:t>
            </a:r>
            <a:br>
              <a:rPr lang="en-US" dirty="0" smtClean="0"/>
            </a:br>
            <a:endParaRPr lang="en-US" dirty="0" smtClean="0"/>
          </a:p>
          <a:p>
            <a:r>
              <a:rPr lang="en-US" dirty="0" smtClean="0"/>
              <a:t>Dr. </a:t>
            </a:r>
            <a:r>
              <a:rPr lang="en-US" dirty="0" err="1" smtClean="0"/>
              <a:t>Pangloss</a:t>
            </a:r>
            <a:r>
              <a:rPr lang="en-US" dirty="0" smtClean="0"/>
              <a:t> – oracle of the castle, greatest philosopher of the province,  teacher of </a:t>
            </a:r>
            <a:r>
              <a:rPr lang="en-US" dirty="0" err="1" smtClean="0"/>
              <a:t>metaphysico-theologo-cosmolonigology</a:t>
            </a:r>
            <a:endParaRPr lang="en-US" dirty="0" smtClean="0"/>
          </a:p>
          <a:p>
            <a:pPr lvl="1"/>
            <a:r>
              <a:rPr lang="en-US" dirty="0" smtClean="0"/>
              <a:t>proved that there could not be a effect without a cause </a:t>
            </a:r>
          </a:p>
          <a:p>
            <a:pPr lvl="1"/>
            <a:r>
              <a:rPr lang="en-US" dirty="0" smtClean="0"/>
              <a:t>things cannot be otherwise than they are </a:t>
            </a:r>
          </a:p>
          <a:p>
            <a:pPr lvl="2"/>
            <a:r>
              <a:rPr lang="en-US" dirty="0" smtClean="0"/>
              <a:t>nose is made to carry glasses </a:t>
            </a:r>
          </a:p>
          <a:p>
            <a:pPr lvl="2"/>
            <a:r>
              <a:rPr lang="en-US" dirty="0" smtClean="0"/>
              <a:t>legs are designed to wear stockings, etc. </a:t>
            </a:r>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18</a:t>
            </a:r>
            <a:endParaRPr lang="en-US" sz="4400" dirty="0"/>
          </a:p>
        </p:txBody>
      </p:sp>
      <p:sp>
        <p:nvSpPr>
          <p:cNvPr id="3" name="Content Placeholder 2"/>
          <p:cNvSpPr>
            <a:spLocks noGrp="1"/>
          </p:cNvSpPr>
          <p:nvPr>
            <p:ph sz="quarter" idx="1"/>
          </p:nvPr>
        </p:nvSpPr>
        <p:spPr/>
        <p:txBody>
          <a:bodyPr>
            <a:normAutofit fontScale="77500" lnSpcReduction="20000"/>
          </a:bodyPr>
          <a:lstStyle/>
          <a:p>
            <a:r>
              <a:rPr lang="en-US" b="1" dirty="0" smtClean="0"/>
              <a:t>What they saw in the country of Eldorado</a:t>
            </a:r>
            <a:r>
              <a:rPr lang="en-US" dirty="0" smtClean="0"/>
              <a:t> </a:t>
            </a:r>
            <a:br>
              <a:rPr lang="en-US" dirty="0" smtClean="0"/>
            </a:br>
            <a:endParaRPr lang="en-US" dirty="0" smtClean="0"/>
          </a:p>
          <a:p>
            <a:r>
              <a:rPr lang="en-US" dirty="0" smtClean="0"/>
              <a:t>- In Eldorado, they went to the home of an old man who told them that the kingdom was the ancient country of the Incas, who left it to conquer one part of the world, but instead they were all destroyed by the Spaniards</a:t>
            </a:r>
          </a:p>
          <a:p>
            <a:pPr lvl="1"/>
            <a:r>
              <a:rPr lang="en-US" dirty="0" smtClean="0"/>
              <a:t>The princes made it a law that anyone who lived there could never leave the kingdom </a:t>
            </a:r>
          </a:p>
          <a:p>
            <a:pPr lvl="1"/>
            <a:r>
              <a:rPr lang="en-US" dirty="0" smtClean="0"/>
              <a:t>The kingdom is surrounded by rocks </a:t>
            </a:r>
          </a:p>
          <a:p>
            <a:pPr lvl="1"/>
            <a:r>
              <a:rPr lang="en-US" dirty="0" err="1" smtClean="0"/>
              <a:t>Candide</a:t>
            </a:r>
            <a:r>
              <a:rPr lang="en-US" dirty="0" smtClean="0"/>
              <a:t> asked </a:t>
            </a:r>
            <a:r>
              <a:rPr lang="en-US" dirty="0" err="1" smtClean="0"/>
              <a:t>Cacambo</a:t>
            </a:r>
            <a:r>
              <a:rPr lang="en-US" dirty="0" smtClean="0"/>
              <a:t> to ask if there was any religion in the country and what it was </a:t>
            </a:r>
          </a:p>
          <a:p>
            <a:pPr lvl="1"/>
            <a:r>
              <a:rPr lang="en-US" dirty="0" smtClean="0"/>
              <a:t>The old man was upset at the question and told him that they had one God they worshipped, but they never prayed because they had nothing to pray for.  They had everything they needed and just gave thanks to their God. </a:t>
            </a:r>
          </a:p>
          <a:p>
            <a:pPr lvl="1"/>
            <a:r>
              <a:rPr lang="en-US" dirty="0" err="1" smtClean="0"/>
              <a:t>Candide</a:t>
            </a:r>
            <a:r>
              <a:rPr lang="en-US" dirty="0" smtClean="0"/>
              <a:t> thought that this place was very different than Westphalia.  </a:t>
            </a:r>
            <a:r>
              <a:rPr lang="en-US" dirty="0" err="1" smtClean="0"/>
              <a:t>Pangloss</a:t>
            </a:r>
            <a:r>
              <a:rPr lang="en-US" dirty="0" smtClean="0"/>
              <a:t> had never seen Eldorado but if he would have, he would realize it was better in this land that the castle of Thunder-ten-</a:t>
            </a:r>
            <a:r>
              <a:rPr lang="en-US" dirty="0" err="1" smtClean="0"/>
              <a:t>tronckh</a:t>
            </a:r>
            <a:r>
              <a:rPr lang="en-US" dirty="0" smtClean="0"/>
              <a:t> and that everyone should travel </a:t>
            </a:r>
            <a:br>
              <a:rPr lang="en-US" dirty="0" smtClean="0"/>
            </a:b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18 Cont.</a:t>
            </a:r>
            <a:endParaRPr lang="en-US" sz="4400" dirty="0"/>
          </a:p>
        </p:txBody>
      </p:sp>
      <p:sp>
        <p:nvSpPr>
          <p:cNvPr id="3" name="Content Placeholder 2"/>
          <p:cNvSpPr>
            <a:spLocks noGrp="1"/>
          </p:cNvSpPr>
          <p:nvPr>
            <p:ph sz="quarter" idx="1"/>
          </p:nvPr>
        </p:nvSpPr>
        <p:spPr/>
        <p:txBody>
          <a:bodyPr>
            <a:normAutofit fontScale="92500" lnSpcReduction="10000"/>
          </a:bodyPr>
          <a:lstStyle/>
          <a:p>
            <a:pPr lvl="1"/>
            <a:r>
              <a:rPr lang="en-US" dirty="0" smtClean="0"/>
              <a:t>The old man got 6 sheep ready and sent them off to the king’s palace </a:t>
            </a:r>
          </a:p>
          <a:p>
            <a:pPr lvl="1"/>
            <a:r>
              <a:rPr lang="en-US" dirty="0" smtClean="0"/>
              <a:t>They were treated very well and found out the custom to greeting the king was to embrace the King and kiss him on both cheeks </a:t>
            </a:r>
          </a:p>
          <a:p>
            <a:pPr lvl="1"/>
            <a:r>
              <a:rPr lang="en-US" dirty="0" smtClean="0"/>
              <a:t>They were shown around the city, they had no prisons there </a:t>
            </a:r>
          </a:p>
          <a:p>
            <a:pPr lvl="1"/>
            <a:r>
              <a:rPr lang="en-US" dirty="0" smtClean="0"/>
              <a:t>Then they went back to the palace for dinner and entertainment and stayed for a month before they decided to leave.  </a:t>
            </a:r>
            <a:r>
              <a:rPr lang="en-US" dirty="0" err="1" smtClean="0"/>
              <a:t>Candide</a:t>
            </a:r>
            <a:r>
              <a:rPr lang="en-US" dirty="0" smtClean="0"/>
              <a:t> wanted to get to </a:t>
            </a:r>
            <a:r>
              <a:rPr lang="en-US" dirty="0" err="1" smtClean="0"/>
              <a:t>Cunegonde</a:t>
            </a:r>
            <a:r>
              <a:rPr lang="en-US" dirty="0" smtClean="0"/>
              <a:t>. </a:t>
            </a:r>
          </a:p>
          <a:p>
            <a:pPr lvl="1"/>
            <a:r>
              <a:rPr lang="en-US" dirty="0" smtClean="0"/>
              <a:t>The King told them they were foolish to leave.  The mountains surrounded the  kingdom so the king ordered the constructors to make a machine to get them to the other side of the mountains.  They asked for some of the stones and dirt of the kingdom to take with them along with 20 sheep, precious stones, diamonds </a:t>
            </a:r>
          </a:p>
          <a:p>
            <a:pPr lvl="1"/>
            <a:r>
              <a:rPr lang="en-US" dirty="0" smtClean="0"/>
              <a:t>They thought they now had enough to pay for </a:t>
            </a:r>
            <a:r>
              <a:rPr lang="en-US" dirty="0" err="1" smtClean="0"/>
              <a:t>Cunegonde</a:t>
            </a:r>
            <a:r>
              <a:rPr lang="en-US" dirty="0" smtClean="0"/>
              <a:t> from the governor of Buenos-Ayres to let her go </a:t>
            </a:r>
          </a:p>
          <a:p>
            <a:pPr>
              <a:buNone/>
            </a:pP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19</a:t>
            </a:r>
            <a:endParaRPr lang="en-US" sz="4400" dirty="0"/>
          </a:p>
        </p:txBody>
      </p:sp>
      <p:sp>
        <p:nvSpPr>
          <p:cNvPr id="3" name="Content Placeholder 2"/>
          <p:cNvSpPr>
            <a:spLocks noGrp="1"/>
          </p:cNvSpPr>
          <p:nvPr>
            <p:ph sz="quarter" idx="1"/>
          </p:nvPr>
        </p:nvSpPr>
        <p:spPr/>
        <p:txBody>
          <a:bodyPr>
            <a:normAutofit fontScale="77500" lnSpcReduction="20000"/>
          </a:bodyPr>
          <a:lstStyle/>
          <a:p>
            <a:r>
              <a:rPr lang="en-US" b="1" dirty="0" smtClean="0"/>
              <a:t>What happened to them at Surinam and how </a:t>
            </a:r>
            <a:r>
              <a:rPr lang="en-US" b="1" dirty="0" err="1" smtClean="0"/>
              <a:t>Candide</a:t>
            </a:r>
            <a:r>
              <a:rPr lang="en-US" b="1" dirty="0" smtClean="0"/>
              <a:t> became acquainted with Martin </a:t>
            </a:r>
            <a:r>
              <a:rPr lang="en-US" dirty="0" smtClean="0"/>
              <a:t> </a:t>
            </a:r>
            <a:br>
              <a:rPr lang="en-US" dirty="0" smtClean="0"/>
            </a:br>
            <a:endParaRPr lang="en-US" dirty="0" smtClean="0"/>
          </a:p>
          <a:p>
            <a:pPr lvl="1"/>
            <a:r>
              <a:rPr lang="en-US" dirty="0" smtClean="0"/>
              <a:t>The journey started out good, </a:t>
            </a:r>
            <a:r>
              <a:rPr lang="en-US" dirty="0" err="1" smtClean="0"/>
              <a:t>Candide</a:t>
            </a:r>
            <a:r>
              <a:rPr lang="en-US" dirty="0" smtClean="0"/>
              <a:t> carved the name of </a:t>
            </a:r>
            <a:r>
              <a:rPr lang="en-US" dirty="0" err="1" smtClean="0"/>
              <a:t>Cunegonde</a:t>
            </a:r>
            <a:r>
              <a:rPr lang="en-US" dirty="0" smtClean="0"/>
              <a:t> in every tree he came to </a:t>
            </a:r>
          </a:p>
          <a:p>
            <a:pPr lvl="1"/>
            <a:r>
              <a:rPr lang="en-US" dirty="0" smtClean="0"/>
              <a:t>They then started to lose the sheep because of fatigue until they only had 2 sheep left </a:t>
            </a:r>
          </a:p>
          <a:p>
            <a:pPr lvl="1"/>
            <a:r>
              <a:rPr lang="en-US" dirty="0" err="1" smtClean="0"/>
              <a:t>Candide</a:t>
            </a:r>
            <a:r>
              <a:rPr lang="en-US" dirty="0" smtClean="0"/>
              <a:t> said to </a:t>
            </a:r>
            <a:r>
              <a:rPr lang="en-US" dirty="0" err="1" smtClean="0"/>
              <a:t>Cacambo</a:t>
            </a:r>
            <a:r>
              <a:rPr lang="en-US" dirty="0" smtClean="0"/>
              <a:t> that the riches of the world are perishable, but he would be happy to see </a:t>
            </a:r>
            <a:r>
              <a:rPr lang="en-US" dirty="0" err="1" smtClean="0"/>
              <a:t>Cunegonde</a:t>
            </a:r>
            <a:r>
              <a:rPr lang="en-US" dirty="0" smtClean="0"/>
              <a:t> again.  They thought they were at the end of their troubles and at the beginning of their happiness </a:t>
            </a:r>
          </a:p>
          <a:p>
            <a:pPr lvl="1"/>
            <a:r>
              <a:rPr lang="en-US" dirty="0" smtClean="0"/>
              <a:t>When they got to the city, there was a Negro with his left leg and right hand gone </a:t>
            </a:r>
          </a:p>
          <a:p>
            <a:pPr lvl="1"/>
            <a:r>
              <a:rPr lang="en-US" dirty="0" smtClean="0"/>
              <a:t>He was a slave and worked in the sugarhouses.  Custom was that if one finger got caught in the mill, they cut off their hand and if the tried to run away, they cut off one of their legs </a:t>
            </a:r>
          </a:p>
          <a:p>
            <a:pPr lvl="1"/>
            <a:r>
              <a:rPr lang="en-US" dirty="0" smtClean="0"/>
              <a:t>The dogs, monkeys and parrots were better off than the slaves </a:t>
            </a:r>
          </a:p>
          <a:p>
            <a:pPr lvl="1"/>
            <a:r>
              <a:rPr lang="en-US" dirty="0" smtClean="0"/>
              <a:t>They entered Surinam sad, thinking about the cruelty and that it was ridiculous to think that everything is right, when it really is wrong </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19 Cont</a:t>
            </a:r>
            <a:endParaRPr lang="en-US" sz="4400" dirty="0"/>
          </a:p>
        </p:txBody>
      </p:sp>
      <p:sp>
        <p:nvSpPr>
          <p:cNvPr id="3" name="Content Placeholder 2"/>
          <p:cNvSpPr>
            <a:spLocks noGrp="1"/>
          </p:cNvSpPr>
          <p:nvPr>
            <p:ph sz="quarter" idx="1"/>
          </p:nvPr>
        </p:nvSpPr>
        <p:spPr/>
        <p:txBody>
          <a:bodyPr>
            <a:normAutofit fontScale="77500" lnSpcReduction="20000"/>
          </a:bodyPr>
          <a:lstStyle/>
          <a:p>
            <a:pPr lvl="1"/>
            <a:r>
              <a:rPr lang="en-US" dirty="0" smtClean="0"/>
              <a:t>They went to see if there was a ship in the harbor going to Buenos-Ayres </a:t>
            </a:r>
          </a:p>
          <a:p>
            <a:pPr lvl="1"/>
            <a:r>
              <a:rPr lang="en-US" dirty="0" smtClean="0"/>
              <a:t>The Spanish commander agreed to meet them at the inn with their 2 sheep </a:t>
            </a:r>
          </a:p>
          <a:p>
            <a:pPr lvl="1"/>
            <a:r>
              <a:rPr lang="en-US" dirty="0" err="1" smtClean="0"/>
              <a:t>Candide</a:t>
            </a:r>
            <a:r>
              <a:rPr lang="en-US" dirty="0" smtClean="0"/>
              <a:t> told the Spaniard his adventures and about </a:t>
            </a:r>
            <a:r>
              <a:rPr lang="en-US" dirty="0" err="1" smtClean="0"/>
              <a:t>Cunegonde</a:t>
            </a:r>
            <a:r>
              <a:rPr lang="en-US" dirty="0" smtClean="0"/>
              <a:t>.  </a:t>
            </a:r>
            <a:r>
              <a:rPr lang="en-US" dirty="0" err="1" smtClean="0"/>
              <a:t>Candide</a:t>
            </a:r>
            <a:r>
              <a:rPr lang="en-US" dirty="0" smtClean="0"/>
              <a:t> learned that </a:t>
            </a:r>
            <a:r>
              <a:rPr lang="en-US" dirty="0" err="1" smtClean="0"/>
              <a:t>Cunegonde</a:t>
            </a:r>
            <a:r>
              <a:rPr lang="en-US" dirty="0" smtClean="0"/>
              <a:t> was the governor’s favorite mistress and </a:t>
            </a:r>
            <a:r>
              <a:rPr lang="en-US" dirty="0" err="1" smtClean="0"/>
              <a:t>Candide</a:t>
            </a:r>
            <a:r>
              <a:rPr lang="en-US" dirty="0" smtClean="0"/>
              <a:t> was sad </a:t>
            </a:r>
          </a:p>
          <a:p>
            <a:pPr lvl="1"/>
            <a:r>
              <a:rPr lang="en-US" dirty="0" err="1" smtClean="0"/>
              <a:t>Candide</a:t>
            </a:r>
            <a:r>
              <a:rPr lang="en-US" dirty="0" smtClean="0"/>
              <a:t> asked </a:t>
            </a:r>
            <a:r>
              <a:rPr lang="en-US" dirty="0" err="1" smtClean="0"/>
              <a:t>Cacambo</a:t>
            </a:r>
            <a:r>
              <a:rPr lang="en-US" dirty="0" smtClean="0"/>
              <a:t> to go to the governor and pay him for </a:t>
            </a:r>
            <a:r>
              <a:rPr lang="en-US" dirty="0" err="1" smtClean="0"/>
              <a:t>Cunegonde</a:t>
            </a:r>
            <a:r>
              <a:rPr lang="en-US" dirty="0" smtClean="0"/>
              <a:t>, </a:t>
            </a:r>
            <a:r>
              <a:rPr lang="en-US" dirty="0" err="1" smtClean="0"/>
              <a:t>Candide</a:t>
            </a:r>
            <a:r>
              <a:rPr lang="en-US" dirty="0" smtClean="0"/>
              <a:t> would go to Venice and wait there for him and </a:t>
            </a:r>
            <a:r>
              <a:rPr lang="en-US" dirty="0" err="1" smtClean="0"/>
              <a:t>Cunegonde</a:t>
            </a:r>
            <a:r>
              <a:rPr lang="en-US" dirty="0" smtClean="0"/>
              <a:t> </a:t>
            </a:r>
          </a:p>
          <a:p>
            <a:pPr lvl="1"/>
            <a:r>
              <a:rPr lang="en-US" dirty="0" smtClean="0"/>
              <a:t>He made arrangements to go to Venice and the master of the vessel and made him pay and pay, then the sheep were put on the vessel and were stolen with the riches </a:t>
            </a:r>
          </a:p>
          <a:p>
            <a:pPr lvl="1"/>
            <a:r>
              <a:rPr lang="en-US" dirty="0" err="1" smtClean="0"/>
              <a:t>Candide</a:t>
            </a:r>
            <a:r>
              <a:rPr lang="en-US" dirty="0" smtClean="0"/>
              <a:t> finally got on a French ship.  He remembered the old woman telling him that there was not a single person on the ship that had not experienced some terrible misfortune. </a:t>
            </a:r>
          </a:p>
          <a:p>
            <a:pPr lvl="1"/>
            <a:r>
              <a:rPr lang="en-US" dirty="0" smtClean="0"/>
              <a:t>He thought of </a:t>
            </a:r>
            <a:r>
              <a:rPr lang="en-US" dirty="0" err="1" smtClean="0"/>
              <a:t>Pangloss</a:t>
            </a:r>
            <a:r>
              <a:rPr lang="en-US" dirty="0" smtClean="0"/>
              <a:t> on every adventure and that “if everything is ordered for the best, it must be at Eldorado, but nowhere else on earth” </a:t>
            </a:r>
          </a:p>
          <a:p>
            <a:pPr lvl="1"/>
            <a:r>
              <a:rPr lang="en-US" dirty="0" smtClean="0"/>
              <a:t>He hired Martin, a poor scholar, who would amuse him during the voyage </a:t>
            </a:r>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19 Cont.</a:t>
            </a:r>
            <a:endParaRPr lang="en-US" sz="4400" dirty="0"/>
          </a:p>
        </p:txBody>
      </p:sp>
      <p:sp>
        <p:nvSpPr>
          <p:cNvPr id="3" name="Content Placeholder 2"/>
          <p:cNvSpPr>
            <a:spLocks noGrp="1"/>
          </p:cNvSpPr>
          <p:nvPr>
            <p:ph sz="quarter" idx="1"/>
          </p:nvPr>
        </p:nvSpPr>
        <p:spPr/>
        <p:txBody>
          <a:bodyPr>
            <a:normAutofit fontScale="62500" lnSpcReduction="20000"/>
          </a:bodyPr>
          <a:lstStyle/>
          <a:p>
            <a:pPr lvl="1"/>
            <a:r>
              <a:rPr lang="en-US" sz="2900" dirty="0" smtClean="0"/>
              <a:t>The Spanish commander agreed to meet them at the inn with their 2 sheep </a:t>
            </a:r>
          </a:p>
          <a:p>
            <a:pPr lvl="1"/>
            <a:r>
              <a:rPr lang="en-US" sz="2900" dirty="0" err="1" smtClean="0"/>
              <a:t>Candide</a:t>
            </a:r>
            <a:r>
              <a:rPr lang="en-US" sz="2900" dirty="0" smtClean="0"/>
              <a:t> told the Spaniard his adventures and about </a:t>
            </a:r>
            <a:r>
              <a:rPr lang="en-US" sz="2900" dirty="0" err="1" smtClean="0"/>
              <a:t>Cunegonde</a:t>
            </a:r>
            <a:r>
              <a:rPr lang="en-US" sz="2900" dirty="0" smtClean="0"/>
              <a:t>.  </a:t>
            </a:r>
            <a:r>
              <a:rPr lang="en-US" sz="2900" dirty="0" err="1" smtClean="0"/>
              <a:t>Candide</a:t>
            </a:r>
            <a:r>
              <a:rPr lang="en-US" sz="2900" dirty="0" smtClean="0"/>
              <a:t> learned that </a:t>
            </a:r>
            <a:r>
              <a:rPr lang="en-US" sz="2900" dirty="0" err="1" smtClean="0"/>
              <a:t>Cunegonde</a:t>
            </a:r>
            <a:r>
              <a:rPr lang="en-US" sz="2900" dirty="0" smtClean="0"/>
              <a:t> was the governor’s favorite mistress and </a:t>
            </a:r>
            <a:r>
              <a:rPr lang="en-US" sz="2900" dirty="0" err="1" smtClean="0"/>
              <a:t>Candide</a:t>
            </a:r>
            <a:r>
              <a:rPr lang="en-US" sz="2900" dirty="0" smtClean="0"/>
              <a:t> was sad </a:t>
            </a:r>
          </a:p>
          <a:p>
            <a:pPr lvl="1"/>
            <a:r>
              <a:rPr lang="en-US" sz="2900" dirty="0" err="1" smtClean="0"/>
              <a:t>Candide</a:t>
            </a:r>
            <a:r>
              <a:rPr lang="en-US" sz="2900" dirty="0" smtClean="0"/>
              <a:t> asked </a:t>
            </a:r>
            <a:r>
              <a:rPr lang="en-US" sz="2900" dirty="0" err="1" smtClean="0"/>
              <a:t>Cacambo</a:t>
            </a:r>
            <a:r>
              <a:rPr lang="en-US" sz="2900" dirty="0" smtClean="0"/>
              <a:t> to go to the governor and pay him for </a:t>
            </a:r>
            <a:r>
              <a:rPr lang="en-US" sz="2900" dirty="0" err="1" smtClean="0"/>
              <a:t>Cunegonde</a:t>
            </a:r>
            <a:r>
              <a:rPr lang="en-US" sz="2900" dirty="0" smtClean="0"/>
              <a:t>, </a:t>
            </a:r>
            <a:r>
              <a:rPr lang="en-US" sz="2900" dirty="0" err="1" smtClean="0"/>
              <a:t>Candide</a:t>
            </a:r>
            <a:r>
              <a:rPr lang="en-US" sz="2900" dirty="0" smtClean="0"/>
              <a:t> would go to Venice and wait there for him and </a:t>
            </a:r>
            <a:r>
              <a:rPr lang="en-US" sz="2900" dirty="0" err="1" smtClean="0"/>
              <a:t>Cunegonde</a:t>
            </a:r>
            <a:r>
              <a:rPr lang="en-US" sz="2900" dirty="0" smtClean="0"/>
              <a:t> </a:t>
            </a:r>
          </a:p>
          <a:p>
            <a:pPr lvl="1"/>
            <a:r>
              <a:rPr lang="en-US" sz="2900" dirty="0" smtClean="0"/>
              <a:t>He made arrangements to go to Venice and the master of the vessel and made him pay and pay, then the sheep were put on the vessel and were stolen with the riches </a:t>
            </a:r>
          </a:p>
          <a:p>
            <a:pPr lvl="1"/>
            <a:r>
              <a:rPr lang="en-US" sz="2900" dirty="0" err="1" smtClean="0"/>
              <a:t>Candide</a:t>
            </a:r>
            <a:r>
              <a:rPr lang="en-US" sz="2900" dirty="0" smtClean="0"/>
              <a:t> finally got on a French ship.  He remembered the old woman telling him that there was not a single person on the ship that had not experienced some terrible misfortune. </a:t>
            </a:r>
          </a:p>
          <a:p>
            <a:pPr lvl="1"/>
            <a:r>
              <a:rPr lang="en-US" sz="2900" dirty="0" smtClean="0"/>
              <a:t>He thought of </a:t>
            </a:r>
            <a:r>
              <a:rPr lang="en-US" sz="2900" dirty="0" err="1" smtClean="0"/>
              <a:t>Pangloss</a:t>
            </a:r>
            <a:r>
              <a:rPr lang="en-US" sz="2900" dirty="0" smtClean="0"/>
              <a:t> on every adventure and that “if everything is ordered for the best, it must be at Eldorado, but nowhere else on earth” </a:t>
            </a:r>
          </a:p>
          <a:p>
            <a:pPr lvl="1"/>
            <a:r>
              <a:rPr lang="en-US" sz="2900" dirty="0" smtClean="0"/>
              <a:t>He hired Martin, a poor scholar, who would amuse him during the voyage </a:t>
            </a:r>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20</a:t>
            </a:r>
            <a:endParaRPr lang="en-US" sz="4400" dirty="0"/>
          </a:p>
        </p:txBody>
      </p:sp>
      <p:sp>
        <p:nvSpPr>
          <p:cNvPr id="3" name="Content Placeholder 2"/>
          <p:cNvSpPr>
            <a:spLocks noGrp="1"/>
          </p:cNvSpPr>
          <p:nvPr>
            <p:ph sz="quarter" idx="1"/>
          </p:nvPr>
        </p:nvSpPr>
        <p:spPr/>
        <p:txBody>
          <a:bodyPr>
            <a:normAutofit fontScale="77500" lnSpcReduction="20000"/>
          </a:bodyPr>
          <a:lstStyle/>
          <a:p>
            <a:r>
              <a:rPr lang="en-US" b="1" dirty="0" smtClean="0"/>
              <a:t>What happened to </a:t>
            </a:r>
            <a:r>
              <a:rPr lang="en-US" b="1" dirty="0" err="1" smtClean="0"/>
              <a:t>Candide</a:t>
            </a:r>
            <a:r>
              <a:rPr lang="en-US" b="1" dirty="0" smtClean="0"/>
              <a:t> and Martin at Sea</a:t>
            </a:r>
            <a:r>
              <a:rPr lang="en-US" dirty="0" smtClean="0"/>
              <a:t/>
            </a:r>
            <a:br>
              <a:rPr lang="en-US" dirty="0" smtClean="0"/>
            </a:br>
            <a:endParaRPr lang="en-US" dirty="0" smtClean="0"/>
          </a:p>
          <a:p>
            <a:pPr lvl="1"/>
            <a:r>
              <a:rPr lang="en-US" dirty="0" smtClean="0"/>
              <a:t>Together </a:t>
            </a:r>
            <a:r>
              <a:rPr lang="en-US" dirty="0" err="1" smtClean="0"/>
              <a:t>Candide</a:t>
            </a:r>
            <a:r>
              <a:rPr lang="en-US" dirty="0" smtClean="0"/>
              <a:t> and Martin went on a ship to Bordeaux </a:t>
            </a:r>
          </a:p>
          <a:p>
            <a:pPr lvl="1"/>
            <a:r>
              <a:rPr lang="en-US" dirty="0" smtClean="0"/>
              <a:t>He asked Martin about his opinion on physical and moral evil </a:t>
            </a:r>
          </a:p>
          <a:p>
            <a:pPr lvl="1"/>
            <a:r>
              <a:rPr lang="en-US" dirty="0" smtClean="0"/>
              <a:t>Martin told him that the clerics had accused him of being </a:t>
            </a:r>
            <a:r>
              <a:rPr lang="en-US" dirty="0" err="1" smtClean="0"/>
              <a:t>Socinian</a:t>
            </a:r>
            <a:r>
              <a:rPr lang="en-US" dirty="0" smtClean="0"/>
              <a:t>, but he was a Manichean even though there are no Manicheans left in the world </a:t>
            </a:r>
          </a:p>
          <a:p>
            <a:pPr lvl="1"/>
            <a:r>
              <a:rPr lang="en-US" dirty="0" smtClean="0"/>
              <a:t>Martin said that the world is bad </a:t>
            </a:r>
          </a:p>
          <a:p>
            <a:pPr lvl="1"/>
            <a:r>
              <a:rPr lang="en-US" dirty="0" err="1" smtClean="0"/>
              <a:t>Candide</a:t>
            </a:r>
            <a:r>
              <a:rPr lang="en-US" dirty="0" smtClean="0"/>
              <a:t> said that there is good in the world </a:t>
            </a:r>
          </a:p>
          <a:p>
            <a:pPr lvl="1"/>
            <a:r>
              <a:rPr lang="en-US" dirty="0" smtClean="0"/>
              <a:t>They heard a cannon and saw 2 vessels engaged in battle </a:t>
            </a:r>
          </a:p>
          <a:p>
            <a:pPr lvl="1"/>
            <a:r>
              <a:rPr lang="en-US" dirty="0" err="1" smtClean="0"/>
              <a:t>Candide</a:t>
            </a:r>
            <a:r>
              <a:rPr lang="en-US" dirty="0" smtClean="0"/>
              <a:t> then saw </a:t>
            </a:r>
            <a:r>
              <a:rPr lang="en-US" dirty="0" err="1" smtClean="0"/>
              <a:t>saw</a:t>
            </a:r>
            <a:r>
              <a:rPr lang="en-US" dirty="0" smtClean="0"/>
              <a:t> one of his red sheep in the water and they joyfully recovered it </a:t>
            </a:r>
          </a:p>
          <a:p>
            <a:pPr lvl="1"/>
            <a:r>
              <a:rPr lang="en-US" dirty="0" smtClean="0"/>
              <a:t>The immense riches that had been stolen from </a:t>
            </a:r>
            <a:r>
              <a:rPr lang="en-US" dirty="0" err="1" smtClean="0"/>
              <a:t>Candide</a:t>
            </a:r>
            <a:r>
              <a:rPr lang="en-US" dirty="0" smtClean="0"/>
              <a:t> were now buried in the sea and </a:t>
            </a:r>
            <a:r>
              <a:rPr lang="en-US" dirty="0" err="1" smtClean="0"/>
              <a:t>Candide</a:t>
            </a:r>
            <a:r>
              <a:rPr lang="en-US" dirty="0" smtClean="0"/>
              <a:t> thought that they were punished for stealing from him </a:t>
            </a:r>
          </a:p>
          <a:p>
            <a:pPr lvl="1"/>
            <a:r>
              <a:rPr lang="en-US" dirty="0" err="1" smtClean="0"/>
              <a:t>Candide</a:t>
            </a:r>
            <a:r>
              <a:rPr lang="en-US" dirty="0" smtClean="0"/>
              <a:t> thought that since he had found the sheep, he would recover </a:t>
            </a:r>
            <a:r>
              <a:rPr lang="en-US" dirty="0" err="1" smtClean="0"/>
              <a:t>Cunegonde</a:t>
            </a:r>
            <a:r>
              <a:rPr lang="en-US" dirty="0" smtClean="0"/>
              <a:t> also </a:t>
            </a: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21</a:t>
            </a:r>
            <a:endParaRPr lang="en-US" sz="4400" dirty="0"/>
          </a:p>
        </p:txBody>
      </p:sp>
      <p:sp>
        <p:nvSpPr>
          <p:cNvPr id="3" name="Content Placeholder 2"/>
          <p:cNvSpPr>
            <a:spLocks noGrp="1"/>
          </p:cNvSpPr>
          <p:nvPr>
            <p:ph sz="quarter" idx="1"/>
          </p:nvPr>
        </p:nvSpPr>
        <p:spPr/>
        <p:txBody>
          <a:bodyPr>
            <a:normAutofit lnSpcReduction="10000"/>
          </a:bodyPr>
          <a:lstStyle/>
          <a:p>
            <a:r>
              <a:rPr lang="en-US" b="1" dirty="0" err="1" smtClean="0"/>
              <a:t>Candide</a:t>
            </a:r>
            <a:r>
              <a:rPr lang="en-US" b="1" dirty="0" smtClean="0"/>
              <a:t> and Martin draw near to the Coast of France and continue to discuss</a:t>
            </a:r>
            <a:r>
              <a:rPr lang="en-US" dirty="0" smtClean="0"/>
              <a:t> </a:t>
            </a:r>
            <a:br>
              <a:rPr lang="en-US" dirty="0" smtClean="0"/>
            </a:br>
            <a:endParaRPr lang="en-US" dirty="0" smtClean="0"/>
          </a:p>
          <a:p>
            <a:pPr lvl="1"/>
            <a:r>
              <a:rPr lang="en-US" dirty="0" smtClean="0"/>
              <a:t>Martin and </a:t>
            </a:r>
            <a:r>
              <a:rPr lang="en-US" dirty="0" err="1" smtClean="0"/>
              <a:t>Candide</a:t>
            </a:r>
            <a:r>
              <a:rPr lang="en-US" dirty="0" smtClean="0"/>
              <a:t> discuss people of France,</a:t>
            </a:r>
          </a:p>
          <a:p>
            <a:pPr lvl="1">
              <a:buNone/>
            </a:pPr>
            <a:r>
              <a:rPr lang="en-US" dirty="0" smtClean="0"/>
              <a:t> Holland and what the people are like there, some</a:t>
            </a:r>
          </a:p>
          <a:p>
            <a:pPr lvl="1">
              <a:buNone/>
            </a:pPr>
            <a:r>
              <a:rPr lang="en-US" dirty="0" smtClean="0"/>
              <a:t> good and some bad </a:t>
            </a:r>
          </a:p>
          <a:p>
            <a:pPr lvl="1"/>
            <a:r>
              <a:rPr lang="en-US" dirty="0" err="1" smtClean="0"/>
              <a:t>Candide</a:t>
            </a:r>
            <a:r>
              <a:rPr lang="en-US" dirty="0" smtClean="0"/>
              <a:t> says he doesn’t care to see France, he just wants </a:t>
            </a:r>
            <a:r>
              <a:rPr lang="en-US" dirty="0" err="1" smtClean="0"/>
              <a:t>Cunegonde</a:t>
            </a:r>
            <a:r>
              <a:rPr lang="en-US" dirty="0" smtClean="0"/>
              <a:t> and will wait for her in Venice </a:t>
            </a:r>
          </a:p>
          <a:p>
            <a:pPr lvl="1"/>
            <a:r>
              <a:rPr lang="en-US" dirty="0" smtClean="0"/>
              <a:t>Martin says that in France strangers are welcome if they have a good deal of money and Martin will stay with </a:t>
            </a:r>
            <a:r>
              <a:rPr lang="en-US" dirty="0" err="1" smtClean="0"/>
              <a:t>Candide</a:t>
            </a:r>
            <a:r>
              <a:rPr lang="en-US" dirty="0" smtClean="0"/>
              <a:t> </a:t>
            </a:r>
          </a:p>
          <a:p>
            <a:pPr lvl="1"/>
            <a:r>
              <a:rPr lang="en-US" dirty="0" smtClean="0"/>
              <a:t>They disputed about mankind – the good and the bad and then arrived at Bordeaux </a:t>
            </a:r>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22</a:t>
            </a:r>
            <a:endParaRPr lang="en-US" sz="4400" dirty="0"/>
          </a:p>
        </p:txBody>
      </p:sp>
      <p:sp>
        <p:nvSpPr>
          <p:cNvPr id="3" name="Content Placeholder 2"/>
          <p:cNvSpPr>
            <a:spLocks noGrp="1"/>
          </p:cNvSpPr>
          <p:nvPr>
            <p:ph sz="quarter" idx="1"/>
          </p:nvPr>
        </p:nvSpPr>
        <p:spPr/>
        <p:txBody>
          <a:bodyPr>
            <a:normAutofit/>
          </a:bodyPr>
          <a:lstStyle/>
          <a:p>
            <a:r>
              <a:rPr lang="en-US" b="1" dirty="0" smtClean="0"/>
              <a:t>What happened in France to </a:t>
            </a:r>
            <a:r>
              <a:rPr lang="en-US" b="1" dirty="0" err="1" smtClean="0"/>
              <a:t>Candide</a:t>
            </a:r>
            <a:r>
              <a:rPr lang="en-US" b="1" dirty="0" smtClean="0"/>
              <a:t> and Martin</a:t>
            </a:r>
            <a:r>
              <a:rPr lang="en-US" dirty="0" smtClean="0"/>
              <a:t/>
            </a:r>
            <a:br>
              <a:rPr lang="en-US" dirty="0" smtClean="0"/>
            </a:br>
            <a:endParaRPr lang="en-US" dirty="0" smtClean="0"/>
          </a:p>
          <a:p>
            <a:pPr lvl="1"/>
            <a:r>
              <a:rPr lang="en-US" dirty="0" smtClean="0"/>
              <a:t>They went to Paris where </a:t>
            </a:r>
            <a:r>
              <a:rPr lang="en-US" dirty="0" err="1" smtClean="0"/>
              <a:t>Candide</a:t>
            </a:r>
            <a:r>
              <a:rPr lang="en-US" dirty="0" smtClean="0"/>
              <a:t> got sick and was taken care of well because he was not poor </a:t>
            </a:r>
          </a:p>
          <a:p>
            <a:pPr lvl="1"/>
            <a:r>
              <a:rPr lang="en-US" dirty="0" smtClean="0"/>
              <a:t>As </a:t>
            </a:r>
            <a:r>
              <a:rPr lang="en-US" dirty="0" err="1" smtClean="0"/>
              <a:t>Candide</a:t>
            </a:r>
            <a:r>
              <a:rPr lang="en-US" dirty="0" smtClean="0"/>
              <a:t> got sicker, the town clerk came and billed him for a funeral but Martin was going to throw the clerk out of the window for being troublesome </a:t>
            </a:r>
          </a:p>
          <a:p>
            <a:pPr lvl="1"/>
            <a:r>
              <a:rPr lang="en-US" dirty="0" err="1" smtClean="0"/>
              <a:t>Candide</a:t>
            </a:r>
            <a:r>
              <a:rPr lang="en-US" dirty="0" smtClean="0"/>
              <a:t> and Martin were taken to the playhouse theatre </a:t>
            </a:r>
          </a:p>
          <a:p>
            <a:pPr>
              <a:buNone/>
            </a:pPr>
            <a:r>
              <a:rPr lang="en-US" dirty="0" smtClean="0"/>
              <a:t/>
            </a:r>
            <a:br>
              <a:rPr lang="en-US" dirty="0" smtClean="0"/>
            </a:br>
            <a:endParaRPr lang="en-US" dirty="0"/>
          </a:p>
        </p:txBody>
      </p:sp>
      <p:pic>
        <p:nvPicPr>
          <p:cNvPr id="37890" name="Picture 2" descr="http://t1.gstatic.com/images?q=tbn:QDwZsgyfQz0XLM:https://www.trustedpartner.com/images/library/000198/THeatre%2520interior,DROP1.jpg">
            <a:hlinkClick r:id="rId2"/>
          </p:cNvPr>
          <p:cNvPicPr>
            <a:picLocks noChangeAspect="1" noChangeArrowheads="1"/>
          </p:cNvPicPr>
          <p:nvPr/>
        </p:nvPicPr>
        <p:blipFill>
          <a:blip r:embed="rId3" cstate="print"/>
          <a:srcRect/>
          <a:stretch>
            <a:fillRect/>
          </a:stretch>
        </p:blipFill>
        <p:spPr bwMode="auto">
          <a:xfrm>
            <a:off x="3200400" y="5181600"/>
            <a:ext cx="2590800" cy="1171576"/>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23</a:t>
            </a:r>
            <a:endParaRPr lang="en-US" sz="4400" dirty="0"/>
          </a:p>
        </p:txBody>
      </p:sp>
      <p:sp>
        <p:nvSpPr>
          <p:cNvPr id="3" name="Content Placeholder 2"/>
          <p:cNvSpPr>
            <a:spLocks noGrp="1"/>
          </p:cNvSpPr>
          <p:nvPr>
            <p:ph sz="quarter" idx="1"/>
          </p:nvPr>
        </p:nvSpPr>
        <p:spPr/>
        <p:txBody>
          <a:bodyPr>
            <a:normAutofit fontScale="85000" lnSpcReduction="20000"/>
          </a:bodyPr>
          <a:lstStyle/>
          <a:p>
            <a:r>
              <a:rPr lang="en-US" b="1" dirty="0" err="1" smtClean="0"/>
              <a:t>Candide</a:t>
            </a:r>
            <a:r>
              <a:rPr lang="en-US" b="1" dirty="0" smtClean="0"/>
              <a:t> and Martin go to the English Coast and what they saw there</a:t>
            </a:r>
            <a:r>
              <a:rPr lang="en-US" dirty="0" smtClean="0"/>
              <a:t> </a:t>
            </a:r>
            <a:br>
              <a:rPr lang="en-US" dirty="0" smtClean="0"/>
            </a:br>
            <a:endParaRPr lang="en-US" dirty="0" smtClean="0"/>
          </a:p>
          <a:p>
            <a:pPr lvl="1"/>
            <a:r>
              <a:rPr lang="en-US" dirty="0" err="1" smtClean="0"/>
              <a:t>Candide</a:t>
            </a:r>
            <a:r>
              <a:rPr lang="en-US" dirty="0" smtClean="0"/>
              <a:t> and Martin are on a Dutch ship arriving at Portsmouth </a:t>
            </a:r>
          </a:p>
          <a:p>
            <a:pPr lvl="1"/>
            <a:r>
              <a:rPr lang="en-US" dirty="0" smtClean="0"/>
              <a:t>There were many people on shore looking at a man kneeling with his eyes bandaged on the deck of a ship of war, 4 soldiers shot him in the head </a:t>
            </a:r>
          </a:p>
          <a:p>
            <a:pPr lvl="1"/>
            <a:r>
              <a:rPr lang="en-US" dirty="0" smtClean="0"/>
              <a:t>The man shot was the admiral of the ship and was killed because he did not kill enough men himself.  He was found guilty of not being near enough to the French admiral he attacked.  In this country every now and then an admiral is killed to make the rest fight better. </a:t>
            </a:r>
          </a:p>
          <a:p>
            <a:pPr lvl="1"/>
            <a:r>
              <a:rPr lang="en-US" dirty="0" err="1" smtClean="0"/>
              <a:t>Candide</a:t>
            </a:r>
            <a:r>
              <a:rPr lang="en-US" dirty="0" smtClean="0"/>
              <a:t> was shocked and would not set foot on shore, he wanted to go directly to Venice </a:t>
            </a:r>
          </a:p>
          <a:p>
            <a:pPr lvl="1"/>
            <a:r>
              <a:rPr lang="en-US" dirty="0" smtClean="0"/>
              <a:t>When they got to Venice, </a:t>
            </a:r>
            <a:r>
              <a:rPr lang="en-US" dirty="0" err="1" smtClean="0"/>
              <a:t>Candide</a:t>
            </a:r>
            <a:r>
              <a:rPr lang="en-US" dirty="0" smtClean="0"/>
              <a:t> knew he would see </a:t>
            </a:r>
            <a:r>
              <a:rPr lang="en-US" dirty="0" err="1" smtClean="0"/>
              <a:t>Cunegonde</a:t>
            </a:r>
            <a:r>
              <a:rPr lang="en-US" dirty="0" smtClean="0"/>
              <a:t>. </a:t>
            </a:r>
          </a:p>
          <a:p>
            <a:pPr lvl="1"/>
            <a:r>
              <a:rPr lang="en-US" b="1" i="1" dirty="0" smtClean="0"/>
              <a:t>“Everything is right, everything goes well; everything is the best that it can possibly be.”</a:t>
            </a:r>
            <a:r>
              <a:rPr lang="en-US" dirty="0" smtClean="0"/>
              <a:t> </a:t>
            </a:r>
          </a:p>
          <a:p>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24</a:t>
            </a:r>
            <a:endParaRPr lang="en-US" sz="4400" dirty="0"/>
          </a:p>
        </p:txBody>
      </p:sp>
      <p:sp>
        <p:nvSpPr>
          <p:cNvPr id="3" name="Content Placeholder 2"/>
          <p:cNvSpPr>
            <a:spLocks noGrp="1"/>
          </p:cNvSpPr>
          <p:nvPr>
            <p:ph sz="quarter" idx="1"/>
          </p:nvPr>
        </p:nvSpPr>
        <p:spPr/>
        <p:txBody>
          <a:bodyPr>
            <a:normAutofit lnSpcReduction="10000"/>
          </a:bodyPr>
          <a:lstStyle/>
          <a:p>
            <a:r>
              <a:rPr lang="en-US" b="1" dirty="0" smtClean="0"/>
              <a:t>Concerning </a:t>
            </a:r>
            <a:r>
              <a:rPr lang="en-US" b="1" dirty="0" err="1" smtClean="0"/>
              <a:t>Paquetta</a:t>
            </a:r>
            <a:r>
              <a:rPr lang="en-US" b="1" dirty="0" smtClean="0"/>
              <a:t> and </a:t>
            </a:r>
            <a:r>
              <a:rPr lang="en-US" b="1" dirty="0" err="1" smtClean="0"/>
              <a:t>Girofflee</a:t>
            </a:r>
            <a:r>
              <a:rPr lang="en-US" dirty="0" smtClean="0"/>
              <a:t/>
            </a:r>
            <a:br>
              <a:rPr lang="en-US" dirty="0" smtClean="0"/>
            </a:br>
            <a:endParaRPr lang="en-US" dirty="0" smtClean="0"/>
          </a:p>
          <a:p>
            <a:pPr lvl="1"/>
            <a:r>
              <a:rPr lang="en-US" dirty="0" smtClean="0"/>
              <a:t>In Venice, </a:t>
            </a:r>
            <a:r>
              <a:rPr lang="en-US" dirty="0" err="1" smtClean="0"/>
              <a:t>Candide</a:t>
            </a:r>
            <a:r>
              <a:rPr lang="en-US" dirty="0" smtClean="0"/>
              <a:t> searched for </a:t>
            </a:r>
            <a:r>
              <a:rPr lang="en-US" dirty="0" err="1" smtClean="0"/>
              <a:t>Cacambo</a:t>
            </a:r>
            <a:r>
              <a:rPr lang="en-US" dirty="0" smtClean="0"/>
              <a:t> but could not find him </a:t>
            </a:r>
          </a:p>
          <a:p>
            <a:pPr lvl="1"/>
            <a:r>
              <a:rPr lang="en-US" dirty="0" smtClean="0"/>
              <a:t>He thought she was dead, he told Martin that he was right – all is illusion and misery here </a:t>
            </a:r>
          </a:p>
          <a:p>
            <a:pPr lvl="1"/>
            <a:r>
              <a:rPr lang="en-US" dirty="0" smtClean="0"/>
              <a:t>Martin advised </a:t>
            </a:r>
            <a:r>
              <a:rPr lang="en-US" dirty="0" err="1" smtClean="0"/>
              <a:t>Candide</a:t>
            </a:r>
            <a:r>
              <a:rPr lang="en-US" dirty="0" smtClean="0"/>
              <a:t> to forget about </a:t>
            </a:r>
            <a:r>
              <a:rPr lang="en-US" dirty="0" err="1" smtClean="0"/>
              <a:t>Cunegonde</a:t>
            </a:r>
            <a:r>
              <a:rPr lang="en-US" dirty="0" smtClean="0"/>
              <a:t> and </a:t>
            </a:r>
            <a:r>
              <a:rPr lang="en-US" dirty="0" err="1" smtClean="0"/>
              <a:t>Cacambo</a:t>
            </a:r>
            <a:r>
              <a:rPr lang="en-US" dirty="0" smtClean="0"/>
              <a:t> </a:t>
            </a:r>
          </a:p>
          <a:p>
            <a:pPr lvl="1"/>
            <a:r>
              <a:rPr lang="en-US" dirty="0" smtClean="0"/>
              <a:t>When they saw a young girl with a young guard who were happy, </a:t>
            </a:r>
            <a:r>
              <a:rPr lang="en-US" dirty="0" err="1" smtClean="0"/>
              <a:t>Candide</a:t>
            </a:r>
            <a:r>
              <a:rPr lang="en-US" dirty="0" smtClean="0"/>
              <a:t> believed they were happy and Martin said they were not. </a:t>
            </a:r>
          </a:p>
          <a:p>
            <a:pPr lvl="1"/>
            <a:r>
              <a:rPr lang="en-US" dirty="0" smtClean="0"/>
              <a:t>They invited them to dinner and the girl told </a:t>
            </a:r>
            <a:r>
              <a:rPr lang="en-US" dirty="0" err="1" smtClean="0"/>
              <a:t>Candide</a:t>
            </a:r>
            <a:r>
              <a:rPr lang="en-US" dirty="0" smtClean="0"/>
              <a:t> that she was </a:t>
            </a:r>
            <a:r>
              <a:rPr lang="en-US" dirty="0" err="1" smtClean="0"/>
              <a:t>Paquetta</a:t>
            </a:r>
            <a:r>
              <a:rPr lang="en-US" dirty="0" smtClean="0"/>
              <a:t>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2</a:t>
            </a:r>
            <a:endParaRPr lang="en-US" sz="4400" dirty="0"/>
          </a:p>
        </p:txBody>
      </p:sp>
      <p:sp>
        <p:nvSpPr>
          <p:cNvPr id="3" name="Content Placeholder 2"/>
          <p:cNvSpPr>
            <a:spLocks noGrp="1"/>
          </p:cNvSpPr>
          <p:nvPr>
            <p:ph sz="quarter" idx="1"/>
          </p:nvPr>
        </p:nvSpPr>
        <p:spPr/>
        <p:txBody>
          <a:bodyPr>
            <a:normAutofit/>
          </a:bodyPr>
          <a:lstStyle/>
          <a:p>
            <a:r>
              <a:rPr lang="en-US" b="1" dirty="0" smtClean="0"/>
              <a:t> What became of </a:t>
            </a:r>
            <a:r>
              <a:rPr lang="en-US" b="1" dirty="0" err="1" smtClean="0"/>
              <a:t>Candide</a:t>
            </a:r>
            <a:r>
              <a:rPr lang="en-US" b="1" dirty="0" smtClean="0"/>
              <a:t> among the Bulgarians</a:t>
            </a:r>
            <a:r>
              <a:rPr lang="en-US" dirty="0" smtClean="0"/>
              <a:t> </a:t>
            </a:r>
            <a:br>
              <a:rPr lang="en-US" dirty="0" smtClean="0"/>
            </a:br>
            <a:endParaRPr lang="en-US" dirty="0" smtClean="0"/>
          </a:p>
          <a:p>
            <a:r>
              <a:rPr lang="en-US" dirty="0" err="1" smtClean="0"/>
              <a:t>Candide</a:t>
            </a:r>
            <a:r>
              <a:rPr lang="en-US" dirty="0" smtClean="0"/>
              <a:t> </a:t>
            </a:r>
            <a:r>
              <a:rPr lang="en-US" dirty="0" err="1" smtClean="0"/>
              <a:t>waledked</a:t>
            </a:r>
            <a:r>
              <a:rPr lang="en-US" dirty="0" smtClean="0"/>
              <a:t> to neighboring village – </a:t>
            </a:r>
            <a:r>
              <a:rPr lang="en-US" dirty="0" err="1" smtClean="0"/>
              <a:t>Walber-ghoff-trarbk-dikdorff</a:t>
            </a:r>
            <a:endParaRPr lang="en-US" dirty="0" smtClean="0"/>
          </a:p>
          <a:p>
            <a:pPr lvl="1"/>
            <a:r>
              <a:rPr lang="en-US" dirty="0" smtClean="0"/>
              <a:t>had no money, hungry, tired </a:t>
            </a:r>
          </a:p>
          <a:p>
            <a:pPr lvl="1"/>
            <a:r>
              <a:rPr lang="en-US" dirty="0" smtClean="0"/>
              <a:t>2 men invited him to dinner </a:t>
            </a:r>
          </a:p>
          <a:p>
            <a:pPr lvl="1"/>
            <a:r>
              <a:rPr lang="en-US" dirty="0" smtClean="0"/>
              <a:t>asked </a:t>
            </a:r>
            <a:r>
              <a:rPr lang="en-US" dirty="0" err="1" smtClean="0"/>
              <a:t>Candide</a:t>
            </a:r>
            <a:r>
              <a:rPr lang="en-US" dirty="0" smtClean="0"/>
              <a:t> if he loved the King of Bulgarians </a:t>
            </a:r>
          </a:p>
          <a:p>
            <a:pPr lvl="1"/>
            <a:r>
              <a:rPr lang="en-US" dirty="0" err="1" smtClean="0"/>
              <a:t>Candide</a:t>
            </a:r>
            <a:r>
              <a:rPr lang="en-US" dirty="0" smtClean="0"/>
              <a:t> said he never saw him, they told him he was the bulwark, the hero of the Bulgarians </a:t>
            </a:r>
          </a:p>
          <a:p>
            <a:pPr lvl="1"/>
            <a:endParaRPr lang="en-US" dirty="0" smtClean="0"/>
          </a:p>
          <a:p>
            <a:pPr lvl="1"/>
            <a:endParaRPr lang="en-US" dirty="0"/>
          </a:p>
          <a:p>
            <a:pPr lvl="1"/>
            <a:endParaRPr lang="en-US" dirty="0" smtClean="0"/>
          </a:p>
          <a:p>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24 Cont.</a:t>
            </a:r>
            <a:endParaRPr lang="en-US" sz="4400" dirty="0"/>
          </a:p>
        </p:txBody>
      </p:sp>
      <p:sp>
        <p:nvSpPr>
          <p:cNvPr id="3" name="Content Placeholder 2"/>
          <p:cNvSpPr>
            <a:spLocks noGrp="1"/>
          </p:cNvSpPr>
          <p:nvPr>
            <p:ph sz="quarter" idx="1"/>
          </p:nvPr>
        </p:nvSpPr>
        <p:spPr/>
        <p:txBody>
          <a:bodyPr>
            <a:normAutofit fontScale="92500"/>
          </a:bodyPr>
          <a:lstStyle/>
          <a:p>
            <a:pPr lvl="1"/>
            <a:r>
              <a:rPr lang="en-US" dirty="0" err="1" smtClean="0"/>
              <a:t>Paquetta</a:t>
            </a:r>
            <a:r>
              <a:rPr lang="en-US" dirty="0" smtClean="0"/>
              <a:t> knew of all the disasters that had happened to the family of my Lady the Baroness and </a:t>
            </a:r>
            <a:r>
              <a:rPr lang="en-US" dirty="0" err="1" smtClean="0"/>
              <a:t>Cunegonde</a:t>
            </a:r>
            <a:r>
              <a:rPr lang="en-US" dirty="0" smtClean="0"/>
              <a:t>.  The Baron had kicked </a:t>
            </a:r>
            <a:r>
              <a:rPr lang="en-US" dirty="0" err="1" smtClean="0"/>
              <a:t>Paquetta</a:t>
            </a:r>
            <a:r>
              <a:rPr lang="en-US" dirty="0" smtClean="0"/>
              <a:t> out of the castle after </a:t>
            </a:r>
            <a:r>
              <a:rPr lang="en-US" dirty="0" err="1" smtClean="0"/>
              <a:t>Candide</a:t>
            </a:r>
            <a:r>
              <a:rPr lang="en-US" dirty="0" smtClean="0"/>
              <a:t> had been kicked out </a:t>
            </a:r>
          </a:p>
          <a:p>
            <a:pPr lvl="1"/>
            <a:r>
              <a:rPr lang="en-US" dirty="0" smtClean="0"/>
              <a:t>She told them of her horrible life after leaving the castle and Martin told </a:t>
            </a:r>
            <a:r>
              <a:rPr lang="en-US" dirty="0" err="1" smtClean="0"/>
              <a:t>Candide</a:t>
            </a:r>
            <a:r>
              <a:rPr lang="en-US" dirty="0" smtClean="0"/>
              <a:t> that he was right – she had been very unhappy </a:t>
            </a:r>
          </a:p>
          <a:p>
            <a:pPr lvl="1"/>
            <a:r>
              <a:rPr lang="en-US" dirty="0" err="1" smtClean="0"/>
              <a:t>Girofflee</a:t>
            </a:r>
            <a:r>
              <a:rPr lang="en-US" dirty="0" smtClean="0"/>
              <a:t>, the guard, told of being forced to be a guard by his parents when he was 15 years old </a:t>
            </a:r>
          </a:p>
          <a:p>
            <a:pPr lvl="1"/>
            <a:r>
              <a:rPr lang="en-US" dirty="0" smtClean="0"/>
              <a:t>After hearing his story, Martin told </a:t>
            </a:r>
            <a:r>
              <a:rPr lang="en-US" dirty="0" err="1" smtClean="0"/>
              <a:t>Candide</a:t>
            </a:r>
            <a:r>
              <a:rPr lang="en-US" dirty="0" smtClean="0"/>
              <a:t> he had won the bet, neither of them was happy </a:t>
            </a:r>
          </a:p>
          <a:p>
            <a:pPr lvl="1"/>
            <a:r>
              <a:rPr lang="en-US" dirty="0" err="1" smtClean="0"/>
              <a:t>Candide</a:t>
            </a:r>
            <a:r>
              <a:rPr lang="en-US" dirty="0" smtClean="0"/>
              <a:t> wants to find </a:t>
            </a:r>
            <a:r>
              <a:rPr lang="en-US" dirty="0" err="1" smtClean="0"/>
              <a:t>Cunegonde</a:t>
            </a:r>
            <a:r>
              <a:rPr lang="en-US" dirty="0" smtClean="0"/>
              <a:t> again and Martin says that he hopes that </a:t>
            </a:r>
            <a:r>
              <a:rPr lang="en-US" dirty="0" err="1" smtClean="0"/>
              <a:t>Cunegonde</a:t>
            </a:r>
            <a:r>
              <a:rPr lang="en-US" dirty="0" smtClean="0"/>
              <a:t> will make </a:t>
            </a:r>
            <a:r>
              <a:rPr lang="en-US" dirty="0" err="1" smtClean="0"/>
              <a:t>Candide</a:t>
            </a:r>
            <a:r>
              <a:rPr lang="en-US" dirty="0" smtClean="0"/>
              <a:t> happy one day, but he questions that happening. </a:t>
            </a:r>
          </a:p>
          <a:p>
            <a:pPr lvl="1"/>
            <a:r>
              <a:rPr lang="en-US" dirty="0" err="1" smtClean="0"/>
              <a:t>Candide</a:t>
            </a:r>
            <a:r>
              <a:rPr lang="en-US" dirty="0" smtClean="0"/>
              <a:t> wants to visit Seignior Pococurante </a:t>
            </a:r>
          </a:p>
          <a:p>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25</a:t>
            </a:r>
            <a:endParaRPr lang="en-US" sz="4400" dirty="0"/>
          </a:p>
        </p:txBody>
      </p:sp>
      <p:sp>
        <p:nvSpPr>
          <p:cNvPr id="3" name="Content Placeholder 2"/>
          <p:cNvSpPr>
            <a:spLocks noGrp="1"/>
          </p:cNvSpPr>
          <p:nvPr>
            <p:ph sz="quarter" idx="1"/>
          </p:nvPr>
        </p:nvSpPr>
        <p:spPr/>
        <p:txBody>
          <a:bodyPr>
            <a:normAutofit fontScale="92500" lnSpcReduction="10000"/>
          </a:bodyPr>
          <a:lstStyle/>
          <a:p>
            <a:r>
              <a:rPr lang="en-US" b="1" dirty="0" smtClean="0"/>
              <a:t>The visit to Seignior Pococurante, the noble Venetian</a:t>
            </a:r>
          </a:p>
          <a:p>
            <a:pPr>
              <a:buNone/>
            </a:pPr>
            <a:endParaRPr lang="en-US" dirty="0" smtClean="0"/>
          </a:p>
          <a:p>
            <a:pPr lvl="1"/>
            <a:r>
              <a:rPr lang="en-US" dirty="0" err="1" smtClean="0"/>
              <a:t>Candide</a:t>
            </a:r>
            <a:r>
              <a:rPr lang="en-US" dirty="0" smtClean="0"/>
              <a:t> and Martin went in a gondola to have dinner and visit the beautiful palace of Pococurante </a:t>
            </a:r>
          </a:p>
          <a:p>
            <a:pPr lvl="1"/>
            <a:r>
              <a:rPr lang="en-US" dirty="0" smtClean="0"/>
              <a:t>Pococurante was tired of everything that he had and very negative </a:t>
            </a:r>
          </a:p>
          <a:p>
            <a:pPr lvl="1"/>
            <a:r>
              <a:rPr lang="en-US" dirty="0" err="1" smtClean="0"/>
              <a:t>Candide</a:t>
            </a:r>
            <a:r>
              <a:rPr lang="en-US" dirty="0" smtClean="0"/>
              <a:t> just wants to be happy to see </a:t>
            </a:r>
            <a:r>
              <a:rPr lang="en-US" dirty="0" err="1" smtClean="0"/>
              <a:t>Cunegonde</a:t>
            </a:r>
            <a:r>
              <a:rPr lang="en-US" dirty="0" smtClean="0"/>
              <a:t> again and Martin said that “it is always best to hope” </a:t>
            </a:r>
          </a:p>
          <a:p>
            <a:pPr lvl="1"/>
            <a:r>
              <a:rPr lang="en-US" dirty="0" err="1" smtClean="0"/>
              <a:t>Cacambo</a:t>
            </a:r>
            <a:r>
              <a:rPr lang="en-US" dirty="0" smtClean="0"/>
              <a:t> was still not found and </a:t>
            </a:r>
            <a:r>
              <a:rPr lang="en-US" dirty="0" err="1" smtClean="0"/>
              <a:t>Candide</a:t>
            </a:r>
            <a:r>
              <a:rPr lang="en-US" dirty="0" smtClean="0"/>
              <a:t> was in grief </a:t>
            </a:r>
          </a:p>
          <a:p>
            <a:pPr lvl="1"/>
            <a:r>
              <a:rPr lang="en-US" dirty="0" err="1" smtClean="0"/>
              <a:t>Paquetta</a:t>
            </a:r>
            <a:r>
              <a:rPr lang="en-US" dirty="0" smtClean="0"/>
              <a:t> and </a:t>
            </a:r>
            <a:r>
              <a:rPr lang="en-US" dirty="0" err="1" smtClean="0"/>
              <a:t>Girofflee</a:t>
            </a:r>
            <a:r>
              <a:rPr lang="en-US" dirty="0" smtClean="0"/>
              <a:t> did not come to thank him, but </a:t>
            </a:r>
            <a:r>
              <a:rPr lang="en-US" dirty="0" err="1" smtClean="0"/>
              <a:t>Candide</a:t>
            </a:r>
            <a:r>
              <a:rPr lang="en-US" dirty="0" smtClean="0"/>
              <a:t> didn’t notice </a:t>
            </a:r>
          </a:p>
          <a:p>
            <a:pPr>
              <a:buNone/>
            </a:pPr>
            <a:r>
              <a:rPr lang="en-US" dirty="0" smtClean="0"/>
              <a:t/>
            </a:r>
            <a:br>
              <a:rPr lang="en-US" dirty="0" smtClean="0"/>
            </a:b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26</a:t>
            </a:r>
            <a:endParaRPr lang="en-US" sz="4400" dirty="0"/>
          </a:p>
        </p:txBody>
      </p:sp>
      <p:sp>
        <p:nvSpPr>
          <p:cNvPr id="3" name="Content Placeholder 2"/>
          <p:cNvSpPr>
            <a:spLocks noGrp="1"/>
          </p:cNvSpPr>
          <p:nvPr>
            <p:ph sz="quarter" idx="1"/>
          </p:nvPr>
        </p:nvSpPr>
        <p:spPr/>
        <p:txBody>
          <a:bodyPr>
            <a:normAutofit fontScale="92500" lnSpcReduction="20000"/>
          </a:bodyPr>
          <a:lstStyle/>
          <a:p>
            <a:r>
              <a:rPr lang="en-US" b="1" dirty="0" smtClean="0"/>
              <a:t>Of </a:t>
            </a:r>
            <a:r>
              <a:rPr lang="en-US" b="1" dirty="0" err="1" smtClean="0"/>
              <a:t>Candide</a:t>
            </a:r>
            <a:r>
              <a:rPr lang="en-US" b="1" dirty="0" smtClean="0"/>
              <a:t> and Martin Supping with six strangers, and who they were</a:t>
            </a:r>
            <a:r>
              <a:rPr lang="en-US" dirty="0" smtClean="0"/>
              <a:t> </a:t>
            </a:r>
            <a:br>
              <a:rPr lang="en-US" dirty="0" smtClean="0"/>
            </a:br>
            <a:endParaRPr lang="en-US" dirty="0" smtClean="0"/>
          </a:p>
          <a:p>
            <a:pPr lvl="1"/>
            <a:r>
              <a:rPr lang="en-US" dirty="0" err="1" smtClean="0"/>
              <a:t>Candide</a:t>
            </a:r>
            <a:r>
              <a:rPr lang="en-US" dirty="0" smtClean="0"/>
              <a:t> and Martin were going to eat when </a:t>
            </a:r>
            <a:r>
              <a:rPr lang="en-US" dirty="0" err="1" smtClean="0"/>
              <a:t>Cacambo</a:t>
            </a:r>
            <a:r>
              <a:rPr lang="en-US" dirty="0" smtClean="0"/>
              <a:t> came to him and told </a:t>
            </a:r>
            <a:r>
              <a:rPr lang="en-US" dirty="0" err="1" smtClean="0"/>
              <a:t>Candide</a:t>
            </a:r>
            <a:r>
              <a:rPr lang="en-US" dirty="0" smtClean="0"/>
              <a:t> that </a:t>
            </a:r>
            <a:r>
              <a:rPr lang="en-US" dirty="0" err="1" smtClean="0"/>
              <a:t>Cunegonde</a:t>
            </a:r>
            <a:r>
              <a:rPr lang="en-US" dirty="0" smtClean="0"/>
              <a:t> was in Constantinople.  They would go to her after supper.  </a:t>
            </a:r>
            <a:r>
              <a:rPr lang="en-US" dirty="0" err="1" smtClean="0"/>
              <a:t>Cacambo</a:t>
            </a:r>
            <a:r>
              <a:rPr lang="en-US" dirty="0" smtClean="0"/>
              <a:t> was a slave </a:t>
            </a:r>
          </a:p>
          <a:p>
            <a:pPr lvl="1"/>
            <a:r>
              <a:rPr lang="en-US" dirty="0" err="1" smtClean="0"/>
              <a:t>Candide</a:t>
            </a:r>
            <a:r>
              <a:rPr lang="en-US" dirty="0" smtClean="0"/>
              <a:t> was full of joy and grief, sat down to supper with Martin and 6 strangers </a:t>
            </a:r>
          </a:p>
          <a:p>
            <a:pPr lvl="1"/>
            <a:r>
              <a:rPr lang="en-US" dirty="0" err="1" smtClean="0"/>
              <a:t>Cacambo</a:t>
            </a:r>
            <a:r>
              <a:rPr lang="en-US" dirty="0" smtClean="0"/>
              <a:t> told </a:t>
            </a:r>
            <a:r>
              <a:rPr lang="en-US" dirty="0" err="1" smtClean="0"/>
              <a:t>Candide</a:t>
            </a:r>
            <a:r>
              <a:rPr lang="en-US" dirty="0" smtClean="0"/>
              <a:t> that the ship was ready and all the guests stared at each other.  </a:t>
            </a:r>
            <a:r>
              <a:rPr lang="en-US" dirty="0" err="1" smtClean="0"/>
              <a:t>Candide</a:t>
            </a:r>
            <a:r>
              <a:rPr lang="en-US" dirty="0" smtClean="0"/>
              <a:t> and Martin thought this was a masquerade of the carnival but the 6 strangers were all dethroned kings </a:t>
            </a:r>
          </a:p>
          <a:p>
            <a:pPr lvl="1"/>
            <a:r>
              <a:rPr lang="en-US" dirty="0" smtClean="0"/>
              <a:t>The 6 asked </a:t>
            </a:r>
            <a:r>
              <a:rPr lang="en-US" dirty="0" err="1" smtClean="0"/>
              <a:t>Candide</a:t>
            </a:r>
            <a:r>
              <a:rPr lang="en-US" dirty="0" smtClean="0"/>
              <a:t> if he was a king and he said no and that he had no desire to be one </a:t>
            </a:r>
          </a:p>
          <a:p>
            <a:pPr lvl="1"/>
            <a:r>
              <a:rPr lang="en-US" dirty="0" err="1" smtClean="0"/>
              <a:t>Candide</a:t>
            </a:r>
            <a:r>
              <a:rPr lang="en-US" dirty="0" smtClean="0"/>
              <a:t> wanted to go to Constantinople to find </a:t>
            </a:r>
            <a:r>
              <a:rPr lang="en-US" dirty="0" err="1" smtClean="0"/>
              <a:t>Cunegonde</a:t>
            </a:r>
            <a:r>
              <a:rPr lang="en-US" dirty="0" smtClean="0"/>
              <a:t> </a:t>
            </a:r>
          </a:p>
          <a:p>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27 </a:t>
            </a:r>
            <a:endParaRPr lang="en-US" sz="4400" dirty="0"/>
          </a:p>
        </p:txBody>
      </p:sp>
      <p:sp>
        <p:nvSpPr>
          <p:cNvPr id="3" name="Content Placeholder 2"/>
          <p:cNvSpPr>
            <a:spLocks noGrp="1"/>
          </p:cNvSpPr>
          <p:nvPr>
            <p:ph sz="quarter" idx="1"/>
          </p:nvPr>
        </p:nvSpPr>
        <p:spPr/>
        <p:txBody>
          <a:bodyPr>
            <a:normAutofit lnSpcReduction="10000"/>
          </a:bodyPr>
          <a:lstStyle/>
          <a:p>
            <a:r>
              <a:rPr lang="en-US" b="1" dirty="0" err="1" smtClean="0"/>
              <a:t>Candide’s</a:t>
            </a:r>
            <a:r>
              <a:rPr lang="en-US" b="1" dirty="0" smtClean="0"/>
              <a:t> voyage to </a:t>
            </a:r>
            <a:r>
              <a:rPr lang="en-US" b="1" dirty="0" err="1" smtClean="0"/>
              <a:t>Constatntinople</a:t>
            </a:r>
            <a:endParaRPr lang="en-US" b="1" dirty="0" smtClean="0"/>
          </a:p>
          <a:p>
            <a:pPr>
              <a:buNone/>
            </a:pPr>
            <a:endParaRPr lang="en-US" dirty="0" smtClean="0"/>
          </a:p>
          <a:p>
            <a:pPr lvl="1"/>
            <a:r>
              <a:rPr lang="en-US" dirty="0" err="1" smtClean="0"/>
              <a:t>Cacambo</a:t>
            </a:r>
            <a:r>
              <a:rPr lang="en-US" dirty="0" smtClean="0"/>
              <a:t> got Martin and </a:t>
            </a:r>
            <a:r>
              <a:rPr lang="en-US" dirty="0" err="1" smtClean="0"/>
              <a:t>Candide</a:t>
            </a:r>
            <a:r>
              <a:rPr lang="en-US" dirty="0" smtClean="0"/>
              <a:t> on the ship to Constantinople </a:t>
            </a:r>
          </a:p>
          <a:p>
            <a:pPr lvl="1"/>
            <a:r>
              <a:rPr lang="en-US" dirty="0" err="1" smtClean="0"/>
              <a:t>Candide</a:t>
            </a:r>
            <a:r>
              <a:rPr lang="en-US" dirty="0" smtClean="0"/>
              <a:t> said again that all things are for the best, he was going to see </a:t>
            </a:r>
            <a:r>
              <a:rPr lang="en-US" dirty="0" err="1" smtClean="0"/>
              <a:t>Conegonde</a:t>
            </a:r>
            <a:r>
              <a:rPr lang="en-US" dirty="0" smtClean="0"/>
              <a:t> </a:t>
            </a:r>
          </a:p>
          <a:p>
            <a:pPr lvl="1"/>
            <a:r>
              <a:rPr lang="en-US" dirty="0" err="1" smtClean="0"/>
              <a:t>Candide</a:t>
            </a:r>
            <a:r>
              <a:rPr lang="en-US" dirty="0" smtClean="0"/>
              <a:t> asked </a:t>
            </a:r>
            <a:r>
              <a:rPr lang="en-US" dirty="0" err="1" smtClean="0"/>
              <a:t>Cacambo</a:t>
            </a:r>
            <a:r>
              <a:rPr lang="en-US" dirty="0" smtClean="0"/>
              <a:t> if </a:t>
            </a:r>
            <a:r>
              <a:rPr lang="en-US" dirty="0" err="1" smtClean="0"/>
              <a:t>Cunegonde</a:t>
            </a:r>
            <a:r>
              <a:rPr lang="en-US" dirty="0" smtClean="0"/>
              <a:t> was still beauty and if she loved </a:t>
            </a:r>
            <a:r>
              <a:rPr lang="en-US" dirty="0" err="1" smtClean="0"/>
              <a:t>Candide</a:t>
            </a:r>
            <a:r>
              <a:rPr lang="en-US" dirty="0" smtClean="0"/>
              <a:t> </a:t>
            </a:r>
          </a:p>
          <a:p>
            <a:pPr lvl="1"/>
            <a:r>
              <a:rPr lang="en-US" dirty="0" err="1" smtClean="0"/>
              <a:t>Cacambo</a:t>
            </a:r>
            <a:r>
              <a:rPr lang="en-US" dirty="0" smtClean="0"/>
              <a:t> tells that </a:t>
            </a:r>
            <a:r>
              <a:rPr lang="en-US" dirty="0" err="1" smtClean="0"/>
              <a:t>Cunegonde</a:t>
            </a:r>
            <a:r>
              <a:rPr lang="en-US" dirty="0" smtClean="0"/>
              <a:t> washes dishes on the banks of the </a:t>
            </a:r>
            <a:r>
              <a:rPr lang="en-US" dirty="0" err="1" smtClean="0"/>
              <a:t>Propontis</a:t>
            </a:r>
            <a:r>
              <a:rPr lang="en-US" dirty="0" smtClean="0"/>
              <a:t>, she is a slave.  He tells him that she has lost all of her beauty and is now ugly </a:t>
            </a:r>
          </a:p>
          <a:p>
            <a:pPr lvl="1"/>
            <a:r>
              <a:rPr lang="en-US" dirty="0" err="1" smtClean="0"/>
              <a:t>Candide</a:t>
            </a:r>
            <a:r>
              <a:rPr lang="en-US" dirty="0" smtClean="0"/>
              <a:t> says that it is his duty to still love her, he has diamonds that he can purchase </a:t>
            </a:r>
            <a:r>
              <a:rPr lang="en-US" dirty="0" err="1" smtClean="0"/>
              <a:t>Cunegonde</a:t>
            </a:r>
            <a:r>
              <a:rPr lang="en-US" dirty="0" smtClean="0"/>
              <a:t> </a:t>
            </a:r>
          </a:p>
          <a:p>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27 Cont.</a:t>
            </a:r>
            <a:endParaRPr lang="en-US" sz="4400" dirty="0"/>
          </a:p>
        </p:txBody>
      </p:sp>
      <p:sp>
        <p:nvSpPr>
          <p:cNvPr id="3" name="Content Placeholder 2"/>
          <p:cNvSpPr>
            <a:spLocks noGrp="1"/>
          </p:cNvSpPr>
          <p:nvPr>
            <p:ph sz="quarter" idx="1"/>
          </p:nvPr>
        </p:nvSpPr>
        <p:spPr/>
        <p:txBody>
          <a:bodyPr>
            <a:normAutofit/>
          </a:bodyPr>
          <a:lstStyle/>
          <a:p>
            <a:pPr lvl="1"/>
            <a:r>
              <a:rPr lang="en-US" dirty="0" smtClean="0"/>
              <a:t>2 slaves rowing the boat resembled </a:t>
            </a:r>
            <a:r>
              <a:rPr lang="en-US" dirty="0" err="1" smtClean="0"/>
              <a:t>Pangloss</a:t>
            </a:r>
            <a:r>
              <a:rPr lang="en-US" dirty="0" smtClean="0"/>
              <a:t> and the Baron </a:t>
            </a:r>
          </a:p>
          <a:p>
            <a:pPr lvl="1"/>
            <a:r>
              <a:rPr lang="en-US" dirty="0" smtClean="0"/>
              <a:t>When </a:t>
            </a:r>
            <a:r>
              <a:rPr lang="en-US" dirty="0" err="1" smtClean="0"/>
              <a:t>Candide</a:t>
            </a:r>
            <a:r>
              <a:rPr lang="en-US" dirty="0" smtClean="0"/>
              <a:t> said the names of </a:t>
            </a:r>
            <a:r>
              <a:rPr lang="en-US" dirty="0" err="1" smtClean="0"/>
              <a:t>Pangloss</a:t>
            </a:r>
            <a:r>
              <a:rPr lang="en-US" dirty="0" smtClean="0"/>
              <a:t> and the Baron, the slaves were petrified.  They really were </a:t>
            </a:r>
            <a:r>
              <a:rPr lang="en-US" dirty="0" err="1" smtClean="0"/>
              <a:t>Pangloss</a:t>
            </a:r>
            <a:r>
              <a:rPr lang="en-US" dirty="0" smtClean="0"/>
              <a:t> and the Baron </a:t>
            </a:r>
          </a:p>
          <a:p>
            <a:pPr lvl="1"/>
            <a:r>
              <a:rPr lang="en-US" dirty="0" err="1" smtClean="0"/>
              <a:t>Candide</a:t>
            </a:r>
            <a:r>
              <a:rPr lang="en-US" dirty="0" smtClean="0"/>
              <a:t> would pay the Levant captain for </a:t>
            </a:r>
            <a:r>
              <a:rPr lang="en-US" dirty="0" err="1" smtClean="0"/>
              <a:t>Pangloss</a:t>
            </a:r>
            <a:r>
              <a:rPr lang="en-US" dirty="0" smtClean="0"/>
              <a:t> and the Baron </a:t>
            </a:r>
          </a:p>
          <a:p>
            <a:pPr lvl="1"/>
            <a:r>
              <a:rPr lang="en-US" dirty="0" smtClean="0"/>
              <a:t>But first he wanted to get to </a:t>
            </a:r>
            <a:r>
              <a:rPr lang="en-US" dirty="0" err="1" smtClean="0"/>
              <a:t>Cunegonde</a:t>
            </a:r>
            <a:r>
              <a:rPr lang="en-US" dirty="0" smtClean="0"/>
              <a:t>, he wanted to know how they both were still alive </a:t>
            </a:r>
          </a:p>
          <a:p>
            <a:pPr lvl="1"/>
            <a:r>
              <a:rPr lang="en-US" dirty="0" err="1" smtClean="0"/>
              <a:t>Candide</a:t>
            </a:r>
            <a:r>
              <a:rPr lang="en-US" dirty="0" smtClean="0"/>
              <a:t> paid ransom for Baron and </a:t>
            </a:r>
            <a:r>
              <a:rPr lang="en-US" dirty="0" err="1" smtClean="0"/>
              <a:t>Pangloss</a:t>
            </a:r>
            <a:r>
              <a:rPr lang="en-US" dirty="0" smtClean="0"/>
              <a:t> and then went to find </a:t>
            </a:r>
            <a:r>
              <a:rPr lang="en-US" dirty="0" err="1" smtClean="0"/>
              <a:t>Cunegonde</a:t>
            </a:r>
            <a:r>
              <a:rPr lang="en-US" dirty="0" smtClean="0"/>
              <a:t> </a:t>
            </a:r>
          </a:p>
          <a:p>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28</a:t>
            </a:r>
            <a:endParaRPr lang="en-US" sz="4400" dirty="0"/>
          </a:p>
        </p:txBody>
      </p:sp>
      <p:sp>
        <p:nvSpPr>
          <p:cNvPr id="3" name="Content Placeholder 2"/>
          <p:cNvSpPr>
            <a:spLocks noGrp="1"/>
          </p:cNvSpPr>
          <p:nvPr>
            <p:ph sz="quarter" idx="1"/>
          </p:nvPr>
        </p:nvSpPr>
        <p:spPr/>
        <p:txBody>
          <a:bodyPr>
            <a:normAutofit lnSpcReduction="10000"/>
          </a:bodyPr>
          <a:lstStyle/>
          <a:p>
            <a:r>
              <a:rPr lang="en-US" b="1" dirty="0" smtClean="0"/>
              <a:t>What happened to </a:t>
            </a:r>
            <a:r>
              <a:rPr lang="en-US" b="1" dirty="0" err="1" smtClean="0"/>
              <a:t>Candide</a:t>
            </a:r>
            <a:r>
              <a:rPr lang="en-US" b="1" dirty="0" smtClean="0"/>
              <a:t>, </a:t>
            </a:r>
            <a:r>
              <a:rPr lang="en-US" b="1" dirty="0" err="1" smtClean="0"/>
              <a:t>Cunegonde</a:t>
            </a:r>
            <a:r>
              <a:rPr lang="en-US" b="1" dirty="0" smtClean="0"/>
              <a:t>, </a:t>
            </a:r>
            <a:r>
              <a:rPr lang="en-US" b="1" dirty="0" err="1" smtClean="0"/>
              <a:t>Pangloss</a:t>
            </a:r>
            <a:r>
              <a:rPr lang="en-US" b="1" dirty="0" smtClean="0"/>
              <a:t>, Martin</a:t>
            </a:r>
          </a:p>
          <a:p>
            <a:pPr>
              <a:buNone/>
            </a:pPr>
            <a:endParaRPr lang="en-US" dirty="0" smtClean="0"/>
          </a:p>
          <a:p>
            <a:pPr lvl="1"/>
            <a:r>
              <a:rPr lang="en-US" dirty="0" err="1" smtClean="0"/>
              <a:t>Candide</a:t>
            </a:r>
            <a:r>
              <a:rPr lang="en-US" dirty="0" smtClean="0"/>
              <a:t> asked the Baron to pardon him for trying to kill him with his sword </a:t>
            </a:r>
          </a:p>
          <a:p>
            <a:pPr lvl="1"/>
            <a:r>
              <a:rPr lang="en-US" dirty="0" smtClean="0"/>
              <a:t>The Baron told about after he was cured, he was taken by Spaniards and put in prison in Buenos-Ayres, he wanted to return to Europe </a:t>
            </a:r>
          </a:p>
          <a:p>
            <a:pPr lvl="1"/>
            <a:r>
              <a:rPr lang="en-US" dirty="0" err="1" smtClean="0"/>
              <a:t>Candide</a:t>
            </a:r>
            <a:r>
              <a:rPr lang="en-US" dirty="0" smtClean="0"/>
              <a:t> asked </a:t>
            </a:r>
            <a:r>
              <a:rPr lang="en-US" dirty="0" err="1" smtClean="0"/>
              <a:t>Pangloss</a:t>
            </a:r>
            <a:r>
              <a:rPr lang="en-US" dirty="0" smtClean="0"/>
              <a:t> how he could be alive when he saw him hanged </a:t>
            </a:r>
          </a:p>
          <a:p>
            <a:pPr lvl="1"/>
            <a:r>
              <a:rPr lang="en-US" dirty="0" err="1" smtClean="0"/>
              <a:t>Pangloss</a:t>
            </a:r>
            <a:r>
              <a:rPr lang="en-US" dirty="0" smtClean="0"/>
              <a:t> said that it had been raining and it was a violent storm.  The cord had been wet and he had been able to breath </a:t>
            </a:r>
          </a:p>
          <a:p>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28 Cont.</a:t>
            </a:r>
            <a:endParaRPr lang="en-US" sz="4400" dirty="0"/>
          </a:p>
        </p:txBody>
      </p:sp>
      <p:sp>
        <p:nvSpPr>
          <p:cNvPr id="3" name="Content Placeholder 2"/>
          <p:cNvSpPr>
            <a:spLocks noGrp="1"/>
          </p:cNvSpPr>
          <p:nvPr>
            <p:ph sz="quarter" idx="1"/>
          </p:nvPr>
        </p:nvSpPr>
        <p:spPr/>
        <p:txBody>
          <a:bodyPr>
            <a:normAutofit/>
          </a:bodyPr>
          <a:lstStyle/>
          <a:p>
            <a:pPr lvl="1"/>
            <a:r>
              <a:rPr lang="en-US" dirty="0" smtClean="0"/>
              <a:t>After they hung him a surgeon bought his body and took him to his home and he began to cut him to dissect him when he was alive.  When he screamed the surgeon was scared and ran away </a:t>
            </a:r>
          </a:p>
          <a:p>
            <a:pPr lvl="1"/>
            <a:r>
              <a:rPr lang="en-US" dirty="0" smtClean="0"/>
              <a:t>Then he was healed and went to Constantinople </a:t>
            </a:r>
          </a:p>
          <a:p>
            <a:pPr lvl="1"/>
            <a:r>
              <a:rPr lang="en-US" dirty="0" smtClean="0"/>
              <a:t>He was sent to the galleys and met the Baron there </a:t>
            </a:r>
          </a:p>
          <a:p>
            <a:pPr lvl="1"/>
            <a:r>
              <a:rPr lang="en-US" dirty="0" err="1" smtClean="0"/>
              <a:t>Candide</a:t>
            </a:r>
            <a:r>
              <a:rPr lang="en-US" dirty="0" smtClean="0"/>
              <a:t> asked </a:t>
            </a:r>
            <a:r>
              <a:rPr lang="en-US" dirty="0" err="1" smtClean="0"/>
              <a:t>Pangloss</a:t>
            </a:r>
            <a:r>
              <a:rPr lang="en-US" dirty="0" smtClean="0"/>
              <a:t> if going through all of the bad things he still thought that things in the world were all for the best?  </a:t>
            </a:r>
            <a:r>
              <a:rPr lang="en-US" dirty="0" err="1" smtClean="0"/>
              <a:t>Pangloss</a:t>
            </a:r>
            <a:r>
              <a:rPr lang="en-US" dirty="0" smtClean="0"/>
              <a:t> said yes, it was still his opinion </a:t>
            </a:r>
          </a:p>
          <a:p>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29</a:t>
            </a:r>
            <a:endParaRPr lang="en-US" sz="4400" dirty="0"/>
          </a:p>
        </p:txBody>
      </p:sp>
      <p:sp>
        <p:nvSpPr>
          <p:cNvPr id="3" name="Content Placeholder 2"/>
          <p:cNvSpPr>
            <a:spLocks noGrp="1"/>
          </p:cNvSpPr>
          <p:nvPr>
            <p:ph sz="quarter" idx="1"/>
          </p:nvPr>
        </p:nvSpPr>
        <p:spPr/>
        <p:txBody>
          <a:bodyPr>
            <a:normAutofit/>
          </a:bodyPr>
          <a:lstStyle/>
          <a:p>
            <a:r>
              <a:rPr lang="en-US" b="1" dirty="0" smtClean="0"/>
              <a:t>How </a:t>
            </a:r>
            <a:r>
              <a:rPr lang="en-US" b="1" dirty="0" err="1" smtClean="0"/>
              <a:t>Candide</a:t>
            </a:r>
            <a:r>
              <a:rPr lang="en-US" b="1" dirty="0" smtClean="0"/>
              <a:t> found </a:t>
            </a:r>
            <a:r>
              <a:rPr lang="en-US" b="1" dirty="0" err="1" smtClean="0"/>
              <a:t>Cunegonde</a:t>
            </a:r>
            <a:r>
              <a:rPr lang="en-US" b="1" dirty="0" smtClean="0"/>
              <a:t> and the old woman again</a:t>
            </a:r>
            <a:r>
              <a:rPr lang="en-US" dirty="0" smtClean="0"/>
              <a:t/>
            </a:r>
            <a:br>
              <a:rPr lang="en-US" dirty="0" smtClean="0"/>
            </a:br>
            <a:endParaRPr lang="en-US" dirty="0" smtClean="0"/>
          </a:p>
          <a:p>
            <a:pPr lvl="1"/>
            <a:r>
              <a:rPr lang="en-US" dirty="0" smtClean="0"/>
              <a:t>They found </a:t>
            </a:r>
            <a:r>
              <a:rPr lang="en-US" dirty="0" err="1" smtClean="0"/>
              <a:t>Cunegonde</a:t>
            </a:r>
            <a:r>
              <a:rPr lang="en-US" dirty="0" smtClean="0"/>
              <a:t> and the old woman and </a:t>
            </a:r>
            <a:r>
              <a:rPr lang="en-US" dirty="0" err="1" smtClean="0"/>
              <a:t>Candide</a:t>
            </a:r>
            <a:r>
              <a:rPr lang="en-US" dirty="0" smtClean="0"/>
              <a:t> ransomed them both </a:t>
            </a:r>
          </a:p>
          <a:p>
            <a:pPr lvl="1"/>
            <a:r>
              <a:rPr lang="en-US" dirty="0" err="1" smtClean="0"/>
              <a:t>Cunegonde</a:t>
            </a:r>
            <a:r>
              <a:rPr lang="en-US" dirty="0" smtClean="0"/>
              <a:t> did not know she had become ugly </a:t>
            </a:r>
          </a:p>
          <a:p>
            <a:pPr lvl="1"/>
            <a:r>
              <a:rPr lang="en-US" dirty="0" smtClean="0"/>
              <a:t>The Baron still did not want </a:t>
            </a:r>
            <a:r>
              <a:rPr lang="en-US" dirty="0" err="1" smtClean="0"/>
              <a:t>Candide</a:t>
            </a:r>
            <a:r>
              <a:rPr lang="en-US" dirty="0" smtClean="0"/>
              <a:t> and </a:t>
            </a:r>
            <a:r>
              <a:rPr lang="en-US" dirty="0" err="1" smtClean="0"/>
              <a:t>Cunegonde</a:t>
            </a:r>
            <a:r>
              <a:rPr lang="en-US" dirty="0" smtClean="0"/>
              <a:t> to be married </a:t>
            </a:r>
          </a:p>
          <a:p>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30 </a:t>
            </a:r>
            <a:endParaRPr lang="en-US" sz="4400" dirty="0"/>
          </a:p>
        </p:txBody>
      </p:sp>
      <p:sp>
        <p:nvSpPr>
          <p:cNvPr id="3" name="Content Placeholder 2"/>
          <p:cNvSpPr>
            <a:spLocks noGrp="1"/>
          </p:cNvSpPr>
          <p:nvPr>
            <p:ph sz="quarter" idx="1"/>
          </p:nvPr>
        </p:nvSpPr>
        <p:spPr/>
        <p:txBody>
          <a:bodyPr>
            <a:normAutofit fontScale="92500" lnSpcReduction="20000"/>
          </a:bodyPr>
          <a:lstStyle/>
          <a:p>
            <a:r>
              <a:rPr lang="en-US" b="1" dirty="0" smtClean="0"/>
              <a:t>Conclusion</a:t>
            </a:r>
            <a:r>
              <a:rPr lang="en-US" dirty="0" smtClean="0"/>
              <a:t> </a:t>
            </a:r>
            <a:br>
              <a:rPr lang="en-US" dirty="0" smtClean="0"/>
            </a:br>
            <a:endParaRPr lang="en-US" dirty="0" smtClean="0"/>
          </a:p>
          <a:p>
            <a:pPr lvl="1"/>
            <a:r>
              <a:rPr lang="en-US" dirty="0" err="1" smtClean="0"/>
              <a:t>Candide</a:t>
            </a:r>
            <a:r>
              <a:rPr lang="en-US" dirty="0" smtClean="0"/>
              <a:t> did not want to marry </a:t>
            </a:r>
            <a:r>
              <a:rPr lang="en-US" dirty="0" err="1" smtClean="0"/>
              <a:t>Cunegonde</a:t>
            </a:r>
            <a:r>
              <a:rPr lang="en-US" dirty="0" smtClean="0"/>
              <a:t> </a:t>
            </a:r>
          </a:p>
          <a:p>
            <a:pPr lvl="1"/>
            <a:r>
              <a:rPr lang="en-US" dirty="0" err="1" smtClean="0"/>
              <a:t>Pangloss</a:t>
            </a:r>
            <a:r>
              <a:rPr lang="en-US" dirty="0" smtClean="0"/>
              <a:t> proved that the Baron had no right over </a:t>
            </a:r>
            <a:r>
              <a:rPr lang="en-US" dirty="0" err="1" smtClean="0"/>
              <a:t>Cunegonde</a:t>
            </a:r>
            <a:r>
              <a:rPr lang="en-US" dirty="0" smtClean="0"/>
              <a:t>, his sister </a:t>
            </a:r>
          </a:p>
          <a:p>
            <a:pPr lvl="1"/>
            <a:r>
              <a:rPr lang="en-US" dirty="0" err="1" smtClean="0"/>
              <a:t>Candide</a:t>
            </a:r>
            <a:r>
              <a:rPr lang="en-US" dirty="0" smtClean="0"/>
              <a:t> had been cheated by the Jews and all he had left was his small farm </a:t>
            </a:r>
          </a:p>
          <a:p>
            <a:pPr lvl="1"/>
            <a:r>
              <a:rPr lang="en-US" dirty="0" err="1" smtClean="0"/>
              <a:t>Candide</a:t>
            </a:r>
            <a:r>
              <a:rPr lang="en-US" dirty="0" smtClean="0"/>
              <a:t> had been cheated by the Jews </a:t>
            </a:r>
          </a:p>
          <a:p>
            <a:pPr lvl="1"/>
            <a:r>
              <a:rPr lang="en-US" dirty="0" smtClean="0"/>
              <a:t>The old woman was sick </a:t>
            </a:r>
          </a:p>
          <a:p>
            <a:pPr lvl="1"/>
            <a:r>
              <a:rPr lang="en-US" dirty="0" err="1" smtClean="0"/>
              <a:t>Cacambo</a:t>
            </a:r>
            <a:r>
              <a:rPr lang="en-US" dirty="0" smtClean="0"/>
              <a:t> worked in the garden and was worn out from labor </a:t>
            </a:r>
          </a:p>
          <a:p>
            <a:pPr lvl="1"/>
            <a:r>
              <a:rPr lang="en-US" dirty="0" smtClean="0"/>
              <a:t>Martin thought that all was equally bad throughout </a:t>
            </a:r>
          </a:p>
          <a:p>
            <a:pPr lvl="1"/>
            <a:r>
              <a:rPr lang="en-US" dirty="0" err="1" smtClean="0"/>
              <a:t>Candide</a:t>
            </a:r>
            <a:r>
              <a:rPr lang="en-US" dirty="0" smtClean="0"/>
              <a:t>, Martin and </a:t>
            </a:r>
            <a:r>
              <a:rPr lang="en-US" dirty="0" err="1" smtClean="0"/>
              <a:t>Pangloss</a:t>
            </a:r>
            <a:r>
              <a:rPr lang="en-US" dirty="0" smtClean="0"/>
              <a:t> disputed about metaphysics and ethics </a:t>
            </a:r>
          </a:p>
          <a:p>
            <a:pPr lvl="1"/>
            <a:r>
              <a:rPr lang="en-US" dirty="0" smtClean="0"/>
              <a:t>There was a catastrophe at Constantinople where many of their friends were killed </a:t>
            </a:r>
          </a:p>
          <a:p>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30 Cont.</a:t>
            </a:r>
            <a:endParaRPr lang="en-US" sz="4400" dirty="0"/>
          </a:p>
        </p:txBody>
      </p:sp>
      <p:sp>
        <p:nvSpPr>
          <p:cNvPr id="3" name="Content Placeholder 2"/>
          <p:cNvSpPr>
            <a:spLocks noGrp="1"/>
          </p:cNvSpPr>
          <p:nvPr>
            <p:ph sz="quarter" idx="1"/>
          </p:nvPr>
        </p:nvSpPr>
        <p:spPr/>
        <p:txBody>
          <a:bodyPr>
            <a:normAutofit/>
          </a:bodyPr>
          <a:lstStyle/>
          <a:p>
            <a:pPr lvl="1"/>
            <a:r>
              <a:rPr lang="en-US" dirty="0" smtClean="0"/>
              <a:t>The Turk said to </a:t>
            </a:r>
            <a:r>
              <a:rPr lang="en-US" dirty="0" err="1" smtClean="0"/>
              <a:t>Candide</a:t>
            </a:r>
            <a:r>
              <a:rPr lang="en-US" dirty="0" smtClean="0"/>
              <a:t> that the 3 greatest evils were tiresomeness, vice and want </a:t>
            </a:r>
          </a:p>
          <a:p>
            <a:pPr lvl="1"/>
            <a:r>
              <a:rPr lang="en-US" dirty="0" err="1" smtClean="0"/>
              <a:t>Pangloss</a:t>
            </a:r>
            <a:r>
              <a:rPr lang="en-US" dirty="0" smtClean="0"/>
              <a:t> said that people are supposed to work </a:t>
            </a:r>
          </a:p>
          <a:p>
            <a:pPr lvl="1"/>
            <a:r>
              <a:rPr lang="en-US" dirty="0" err="1" smtClean="0"/>
              <a:t>Cunegonde</a:t>
            </a:r>
            <a:r>
              <a:rPr lang="en-US" dirty="0" smtClean="0"/>
              <a:t> became an excellent pastry cook, </a:t>
            </a:r>
            <a:r>
              <a:rPr lang="en-US" dirty="0" err="1" smtClean="0"/>
              <a:t>Paquetta</a:t>
            </a:r>
            <a:r>
              <a:rPr lang="en-US" dirty="0" smtClean="0"/>
              <a:t> embroidered, the old woman took care of the linen </a:t>
            </a:r>
          </a:p>
          <a:p>
            <a:pPr lvl="1"/>
            <a:r>
              <a:rPr lang="en-US" dirty="0" err="1" smtClean="0"/>
              <a:t>Girofflee</a:t>
            </a:r>
            <a:r>
              <a:rPr lang="en-US" dirty="0" smtClean="0"/>
              <a:t> became a carpenter and a very honest man </a:t>
            </a:r>
          </a:p>
          <a:p>
            <a:pPr lvl="1"/>
            <a:r>
              <a:rPr lang="en-US" i="1" u="sng" dirty="0" err="1" smtClean="0"/>
              <a:t>Pangloss</a:t>
            </a:r>
            <a:r>
              <a:rPr lang="en-US" i="1" u="sng" dirty="0" smtClean="0"/>
              <a:t> still said “All the events in this best of possible worlds are admirably connected. If a single link in the great chain were omitted, the harmony of the entire universe would be destroyed.”  </a:t>
            </a:r>
            <a:endParaRPr lang="en-US" dirty="0" smtClean="0"/>
          </a:p>
          <a:p>
            <a:pPr lvl="1"/>
            <a:r>
              <a:rPr lang="en-US" dirty="0" err="1" smtClean="0"/>
              <a:t>Pangloss</a:t>
            </a:r>
            <a:r>
              <a:rPr lang="en-US" dirty="0" smtClean="0"/>
              <a:t> said that if everything had not happened to </a:t>
            </a:r>
            <a:r>
              <a:rPr lang="en-US" dirty="0" err="1" smtClean="0"/>
              <a:t>Candide</a:t>
            </a:r>
            <a:r>
              <a:rPr lang="en-US" dirty="0" smtClean="0"/>
              <a:t> before, they would not be there today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2 Cont.</a:t>
            </a:r>
            <a:endParaRPr lang="en-US" sz="4400" dirty="0"/>
          </a:p>
        </p:txBody>
      </p:sp>
      <p:sp>
        <p:nvSpPr>
          <p:cNvPr id="3" name="Content Placeholder 2"/>
          <p:cNvSpPr>
            <a:spLocks noGrp="1"/>
          </p:cNvSpPr>
          <p:nvPr>
            <p:ph sz="quarter" idx="1"/>
          </p:nvPr>
        </p:nvSpPr>
        <p:spPr/>
        <p:txBody>
          <a:bodyPr/>
          <a:lstStyle/>
          <a:p>
            <a:pPr lvl="1"/>
            <a:r>
              <a:rPr lang="en-US" sz="2800" dirty="0" err="1" smtClean="0"/>
              <a:t>Candide</a:t>
            </a:r>
            <a:r>
              <a:rPr lang="en-US" sz="2800" dirty="0" smtClean="0"/>
              <a:t> was made to perform exercises, was beaten, </a:t>
            </a:r>
          </a:p>
          <a:p>
            <a:pPr lvl="1"/>
            <a:r>
              <a:rPr lang="en-US" sz="2800" dirty="0" smtClean="0"/>
              <a:t>One day he walked outside, they put him in a dungeon &amp; asked if he wanted to be whipped or shot in the forehead.  Went through the whipping 2 times &amp; then asked them to shoot him. </a:t>
            </a:r>
          </a:p>
          <a:p>
            <a:pPr lvl="1"/>
            <a:r>
              <a:rPr lang="en-US" sz="2800" dirty="0" smtClean="0"/>
              <a:t>The King of Bulgarians pardoned him. </a:t>
            </a:r>
          </a:p>
          <a:p>
            <a:pPr lvl="1"/>
            <a:r>
              <a:rPr lang="en-US" sz="2800" dirty="0" smtClean="0"/>
              <a:t>Surgeon cured him in 3 weeks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3</a:t>
            </a:r>
            <a:endParaRPr lang="en-US" sz="4400" dirty="0"/>
          </a:p>
        </p:txBody>
      </p:sp>
      <p:sp>
        <p:nvSpPr>
          <p:cNvPr id="3" name="Content Placeholder 2"/>
          <p:cNvSpPr>
            <a:spLocks noGrp="1"/>
          </p:cNvSpPr>
          <p:nvPr>
            <p:ph sz="quarter" idx="1"/>
          </p:nvPr>
        </p:nvSpPr>
        <p:spPr/>
        <p:txBody>
          <a:bodyPr>
            <a:normAutofit fontScale="92500" lnSpcReduction="10000"/>
          </a:bodyPr>
          <a:lstStyle/>
          <a:p>
            <a:r>
              <a:rPr lang="en-US" b="1" dirty="0" smtClean="0"/>
              <a:t>How </a:t>
            </a:r>
            <a:r>
              <a:rPr lang="en-US" b="1" dirty="0" err="1" smtClean="0"/>
              <a:t>Candide</a:t>
            </a:r>
            <a:r>
              <a:rPr lang="en-US" b="1" dirty="0" smtClean="0"/>
              <a:t> made his escape</a:t>
            </a:r>
          </a:p>
          <a:p>
            <a:r>
              <a:rPr lang="en-US" b="1" dirty="0" smtClean="0"/>
              <a:t> from Bulgarians</a:t>
            </a:r>
            <a:r>
              <a:rPr lang="en-US" dirty="0" smtClean="0"/>
              <a:t/>
            </a:r>
            <a:br>
              <a:rPr lang="en-US" dirty="0" smtClean="0"/>
            </a:br>
            <a:endParaRPr lang="en-US" dirty="0" smtClean="0"/>
          </a:p>
          <a:p>
            <a:r>
              <a:rPr lang="en-US" dirty="0" smtClean="0"/>
              <a:t>King of Bulgarians battled King of the</a:t>
            </a:r>
          </a:p>
          <a:p>
            <a:r>
              <a:rPr lang="en-US" dirty="0" smtClean="0"/>
              <a:t> </a:t>
            </a:r>
            <a:r>
              <a:rPr lang="en-US" dirty="0" err="1" smtClean="0"/>
              <a:t>Abares</a:t>
            </a:r>
            <a:endParaRPr lang="en-US" dirty="0" smtClean="0"/>
          </a:p>
          <a:p>
            <a:pPr lvl="1"/>
            <a:r>
              <a:rPr lang="en-US" dirty="0" smtClean="0"/>
              <a:t>30,000 killed </a:t>
            </a:r>
          </a:p>
          <a:p>
            <a:pPr lvl="1"/>
            <a:r>
              <a:rPr lang="en-US" dirty="0" err="1" smtClean="0"/>
              <a:t>Candide</a:t>
            </a:r>
            <a:r>
              <a:rPr lang="en-US" dirty="0" smtClean="0"/>
              <a:t> went to another village to Holland. </a:t>
            </a:r>
          </a:p>
          <a:p>
            <a:pPr lvl="1"/>
            <a:r>
              <a:rPr lang="en-US" dirty="0" smtClean="0"/>
              <a:t>Asked if he believed the Anti-Christ was alive </a:t>
            </a:r>
          </a:p>
          <a:p>
            <a:pPr lvl="1"/>
            <a:r>
              <a:rPr lang="en-US" dirty="0" err="1" smtClean="0"/>
              <a:t>Candide</a:t>
            </a:r>
            <a:r>
              <a:rPr lang="en-US" dirty="0" smtClean="0"/>
              <a:t> did not know, but wanted bread, was treated badly </a:t>
            </a:r>
          </a:p>
          <a:p>
            <a:pPr lvl="1"/>
            <a:r>
              <a:rPr lang="en-US" dirty="0" smtClean="0"/>
              <a:t>Anabaptist named James took </a:t>
            </a:r>
            <a:r>
              <a:rPr lang="en-US" dirty="0" err="1" smtClean="0"/>
              <a:t>Candide</a:t>
            </a:r>
            <a:r>
              <a:rPr lang="en-US" dirty="0" smtClean="0"/>
              <a:t> home, gave him food, cleaned up, gave him 2 florins for a present </a:t>
            </a:r>
          </a:p>
          <a:p>
            <a:pPr lvl="1"/>
            <a:r>
              <a:rPr lang="en-US" dirty="0" smtClean="0"/>
              <a:t>Next day while out for a walk, he met a beggar (Dr. </a:t>
            </a:r>
            <a:r>
              <a:rPr lang="en-US" dirty="0" err="1" smtClean="0"/>
              <a:t>Pangloss</a:t>
            </a:r>
            <a:r>
              <a:rPr lang="en-US" dirty="0" smtClean="0"/>
              <a:t>) </a:t>
            </a:r>
          </a:p>
          <a:p>
            <a:endParaRPr lang="en-US" dirty="0"/>
          </a:p>
        </p:txBody>
      </p:sp>
      <p:pic>
        <p:nvPicPr>
          <p:cNvPr id="58370" name="Picture 2" descr="http://t2.gstatic.com/images?q=tbn:wh4Cd01LH5KTsM:http://www.fanaticus.org/DBA/battles/clontarf/clontarf.jpg">
            <a:hlinkClick r:id="rId2"/>
          </p:cNvPr>
          <p:cNvPicPr>
            <a:picLocks noChangeAspect="1" noChangeArrowheads="1"/>
          </p:cNvPicPr>
          <p:nvPr/>
        </p:nvPicPr>
        <p:blipFill>
          <a:blip r:embed="rId3" cstate="print"/>
          <a:srcRect/>
          <a:stretch>
            <a:fillRect/>
          </a:stretch>
        </p:blipFill>
        <p:spPr bwMode="auto">
          <a:xfrm>
            <a:off x="6248400" y="1524000"/>
            <a:ext cx="2209800" cy="25908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4</a:t>
            </a:r>
            <a:endParaRPr lang="en-US" sz="4400" dirty="0"/>
          </a:p>
        </p:txBody>
      </p:sp>
      <p:sp>
        <p:nvSpPr>
          <p:cNvPr id="3" name="Content Placeholder 2"/>
          <p:cNvSpPr>
            <a:spLocks noGrp="1"/>
          </p:cNvSpPr>
          <p:nvPr>
            <p:ph sz="quarter" idx="1"/>
          </p:nvPr>
        </p:nvSpPr>
        <p:spPr/>
        <p:txBody>
          <a:bodyPr>
            <a:normAutofit fontScale="92500" lnSpcReduction="10000"/>
          </a:bodyPr>
          <a:lstStyle/>
          <a:p>
            <a:r>
              <a:rPr lang="en-US" b="1" dirty="0" smtClean="0"/>
              <a:t>How </a:t>
            </a:r>
            <a:r>
              <a:rPr lang="en-US" b="1" dirty="0" err="1" smtClean="0"/>
              <a:t>Candide</a:t>
            </a:r>
            <a:r>
              <a:rPr lang="en-US" b="1" dirty="0" smtClean="0"/>
              <a:t> met Dr. </a:t>
            </a:r>
            <a:r>
              <a:rPr lang="en-US" b="1" dirty="0" err="1" smtClean="0"/>
              <a:t>Pangloss</a:t>
            </a:r>
            <a:r>
              <a:rPr lang="en-US" b="1" dirty="0" smtClean="0"/>
              <a:t> &amp; What happened to them</a:t>
            </a:r>
          </a:p>
          <a:p>
            <a:pPr lvl="1"/>
            <a:r>
              <a:rPr lang="en-US" dirty="0" err="1" smtClean="0"/>
              <a:t>Candide</a:t>
            </a:r>
            <a:r>
              <a:rPr lang="en-US" dirty="0" smtClean="0"/>
              <a:t> gave </a:t>
            </a:r>
            <a:r>
              <a:rPr lang="en-US" dirty="0" err="1" smtClean="0"/>
              <a:t>Pangloss</a:t>
            </a:r>
            <a:r>
              <a:rPr lang="en-US" dirty="0" smtClean="0"/>
              <a:t> the 2 florins that were from Anabaptist James, carried him to Anabaptist’s stable to give him bread </a:t>
            </a:r>
          </a:p>
          <a:p>
            <a:pPr lvl="1"/>
            <a:r>
              <a:rPr lang="en-US" dirty="0" err="1" smtClean="0"/>
              <a:t>Pangloss</a:t>
            </a:r>
            <a:r>
              <a:rPr lang="en-US" dirty="0" smtClean="0"/>
              <a:t> told him that </a:t>
            </a:r>
            <a:r>
              <a:rPr lang="en-US" dirty="0" err="1" smtClean="0"/>
              <a:t>Cunegonde</a:t>
            </a:r>
            <a:r>
              <a:rPr lang="en-US" dirty="0" smtClean="0"/>
              <a:t> is dead, killed by Bulgarian soldiers </a:t>
            </a:r>
          </a:p>
          <a:p>
            <a:pPr lvl="1"/>
            <a:r>
              <a:rPr lang="en-US" dirty="0" smtClean="0"/>
              <a:t>Also Castle had been destroyed, Lady the Baroness was dead </a:t>
            </a:r>
          </a:p>
          <a:p>
            <a:pPr lvl="1"/>
            <a:r>
              <a:rPr lang="en-US" dirty="0" err="1" smtClean="0"/>
              <a:t>Pangloss</a:t>
            </a:r>
            <a:r>
              <a:rPr lang="en-US" dirty="0" smtClean="0"/>
              <a:t> was dying of pox </a:t>
            </a:r>
          </a:p>
          <a:p>
            <a:pPr lvl="1"/>
            <a:r>
              <a:rPr lang="en-US" dirty="0" err="1" smtClean="0"/>
              <a:t>Candide</a:t>
            </a:r>
            <a:r>
              <a:rPr lang="en-US" dirty="0" smtClean="0"/>
              <a:t> went to Anabaptist James, who paid to have </a:t>
            </a:r>
            <a:r>
              <a:rPr lang="en-US" dirty="0" err="1" smtClean="0"/>
              <a:t>Pangloss</a:t>
            </a:r>
            <a:r>
              <a:rPr lang="en-US" dirty="0" smtClean="0"/>
              <a:t> cured </a:t>
            </a:r>
          </a:p>
          <a:p>
            <a:pPr lvl="1"/>
            <a:r>
              <a:rPr lang="en-US" dirty="0" err="1" smtClean="0"/>
              <a:t>Pangloss</a:t>
            </a:r>
            <a:r>
              <a:rPr lang="en-US" dirty="0" smtClean="0"/>
              <a:t> lost an eye and an ear </a:t>
            </a:r>
          </a:p>
          <a:p>
            <a:pPr lvl="1"/>
            <a:r>
              <a:rPr lang="en-US" dirty="0" err="1" smtClean="0"/>
              <a:t>Pangloss</a:t>
            </a:r>
            <a:r>
              <a:rPr lang="en-US" dirty="0" smtClean="0"/>
              <a:t> became bookkeeper for Anabaptist James </a:t>
            </a:r>
          </a:p>
          <a:p>
            <a:pPr lvl="1"/>
            <a:r>
              <a:rPr lang="en-US" dirty="0" smtClean="0"/>
              <a:t>After 2 months, the 3 went to Lisbon on a ship for business </a:t>
            </a:r>
          </a:p>
          <a:p>
            <a:pPr lvl="1"/>
            <a:r>
              <a:rPr lang="en-US" dirty="0" smtClean="0"/>
              <a:t>Ship was attacked by a storm, they could see the harbor or Lisbon </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5</a:t>
            </a:r>
            <a:endParaRPr lang="en-US" sz="4400" dirty="0"/>
          </a:p>
        </p:txBody>
      </p:sp>
      <p:sp>
        <p:nvSpPr>
          <p:cNvPr id="3" name="Content Placeholder 2"/>
          <p:cNvSpPr>
            <a:spLocks noGrp="1"/>
          </p:cNvSpPr>
          <p:nvPr>
            <p:ph sz="quarter" idx="1"/>
          </p:nvPr>
        </p:nvSpPr>
        <p:spPr/>
        <p:txBody>
          <a:bodyPr>
            <a:normAutofit fontScale="92500" lnSpcReduction="10000"/>
          </a:bodyPr>
          <a:lstStyle/>
          <a:p>
            <a:r>
              <a:rPr lang="en-US" b="1" dirty="0" smtClean="0"/>
              <a:t>Tempest, shipwreck, earthquake and what became of </a:t>
            </a:r>
            <a:r>
              <a:rPr lang="en-US" b="1" dirty="0" err="1" smtClean="0"/>
              <a:t>Pangloss</a:t>
            </a:r>
            <a:r>
              <a:rPr lang="en-US" b="1" dirty="0" smtClean="0"/>
              <a:t>, </a:t>
            </a:r>
            <a:r>
              <a:rPr lang="en-US" b="1" dirty="0" err="1" smtClean="0"/>
              <a:t>Candide</a:t>
            </a:r>
            <a:r>
              <a:rPr lang="en-US" b="1" dirty="0" smtClean="0"/>
              <a:t> &amp; Anabaptist James</a:t>
            </a:r>
            <a:endParaRPr lang="en-US" dirty="0" smtClean="0"/>
          </a:p>
          <a:p>
            <a:pPr lvl="1"/>
            <a:r>
              <a:rPr lang="en-US" dirty="0" smtClean="0"/>
              <a:t>On the ship, furious sailor struck Anabaptist James, sailor went overboard, James tried to save the sailor, but instead James fell into the sea and died because the sailor wouldn’t save him </a:t>
            </a:r>
          </a:p>
          <a:p>
            <a:pPr lvl="1"/>
            <a:r>
              <a:rPr lang="en-US" dirty="0" err="1" smtClean="0"/>
              <a:t>Pangloss</a:t>
            </a:r>
            <a:r>
              <a:rPr lang="en-US" dirty="0" smtClean="0"/>
              <a:t> stopped </a:t>
            </a:r>
            <a:r>
              <a:rPr lang="en-US" dirty="0" err="1" smtClean="0"/>
              <a:t>Candide</a:t>
            </a:r>
            <a:r>
              <a:rPr lang="en-US" dirty="0" smtClean="0"/>
              <a:t> from throwing himself into the sea.  He demonstrated to </a:t>
            </a:r>
            <a:r>
              <a:rPr lang="en-US" dirty="0" err="1" smtClean="0"/>
              <a:t>Candide</a:t>
            </a:r>
            <a:r>
              <a:rPr lang="en-US" dirty="0" smtClean="0"/>
              <a:t> that the road to Lisbon had been made on purpose for this Anabaptist to be drowned </a:t>
            </a:r>
          </a:p>
          <a:p>
            <a:pPr lvl="1"/>
            <a:r>
              <a:rPr lang="en-US" dirty="0" smtClean="0"/>
              <a:t>The only survivors were </a:t>
            </a:r>
            <a:r>
              <a:rPr lang="en-US" dirty="0" err="1" smtClean="0"/>
              <a:t>Candide</a:t>
            </a:r>
            <a:r>
              <a:rPr lang="en-US" dirty="0" smtClean="0"/>
              <a:t>, </a:t>
            </a:r>
            <a:r>
              <a:rPr lang="en-US" dirty="0" err="1" smtClean="0"/>
              <a:t>Pangloss</a:t>
            </a:r>
            <a:r>
              <a:rPr lang="en-US" dirty="0" smtClean="0"/>
              <a:t> and the sailor who had drowned Anabaptist James </a:t>
            </a:r>
          </a:p>
          <a:p>
            <a:pPr lvl="1"/>
            <a:r>
              <a:rPr lang="en-US" dirty="0" err="1" smtClean="0"/>
              <a:t>Candide</a:t>
            </a:r>
            <a:r>
              <a:rPr lang="en-US" dirty="0" smtClean="0"/>
              <a:t> and </a:t>
            </a:r>
            <a:r>
              <a:rPr lang="en-US" dirty="0" err="1" smtClean="0"/>
              <a:t>Pangloss</a:t>
            </a:r>
            <a:r>
              <a:rPr lang="en-US" dirty="0" smtClean="0"/>
              <a:t> made it to Lisbon floating on a plank, the sailor swam </a:t>
            </a:r>
          </a:p>
          <a:p>
            <a:pPr lvl="1"/>
            <a:r>
              <a:rPr lang="en-US" dirty="0" smtClean="0"/>
              <a:t>When they got there, there was horrible earthquake </a:t>
            </a:r>
            <a:br>
              <a:rPr lang="en-US" dirty="0" smtClean="0"/>
            </a:b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Chapter 5 Cont.</a:t>
            </a:r>
            <a:endParaRPr lang="en-US" sz="4400" dirty="0"/>
          </a:p>
        </p:txBody>
      </p:sp>
      <p:sp>
        <p:nvSpPr>
          <p:cNvPr id="3" name="Content Placeholder 2"/>
          <p:cNvSpPr>
            <a:spLocks noGrp="1"/>
          </p:cNvSpPr>
          <p:nvPr>
            <p:ph sz="quarter" idx="1"/>
          </p:nvPr>
        </p:nvSpPr>
        <p:spPr/>
        <p:txBody>
          <a:bodyPr>
            <a:normAutofit/>
          </a:bodyPr>
          <a:lstStyle/>
          <a:p>
            <a:pPr lvl="1"/>
            <a:r>
              <a:rPr lang="en-US" dirty="0" smtClean="0"/>
              <a:t>The sailor took money from the dying, got drunk, etc. </a:t>
            </a:r>
          </a:p>
          <a:p>
            <a:pPr lvl="1"/>
            <a:r>
              <a:rPr lang="en-US" dirty="0" err="1" smtClean="0"/>
              <a:t>Pangloss</a:t>
            </a:r>
            <a:r>
              <a:rPr lang="en-US" dirty="0" smtClean="0"/>
              <a:t> told him that it was not right and that he was choosing his time badly, but the sailor said he was wrong. </a:t>
            </a:r>
          </a:p>
          <a:p>
            <a:pPr lvl="1"/>
            <a:r>
              <a:rPr lang="en-US" dirty="0" err="1" smtClean="0"/>
              <a:t>Candide</a:t>
            </a:r>
            <a:r>
              <a:rPr lang="en-US" dirty="0" smtClean="0"/>
              <a:t> was hurt and </a:t>
            </a:r>
            <a:r>
              <a:rPr lang="en-US" dirty="0" err="1" smtClean="0"/>
              <a:t>Pangloss</a:t>
            </a:r>
            <a:r>
              <a:rPr lang="en-US" dirty="0" smtClean="0"/>
              <a:t> helped him, they then helped those injured </a:t>
            </a:r>
          </a:p>
          <a:p>
            <a:pPr lvl="1"/>
            <a:r>
              <a:rPr lang="en-US" dirty="0" err="1" smtClean="0"/>
              <a:t>Pangloss</a:t>
            </a:r>
            <a:r>
              <a:rPr lang="en-US" dirty="0" smtClean="0"/>
              <a:t> told them that </a:t>
            </a:r>
            <a:r>
              <a:rPr lang="en-US" b="1" dirty="0" smtClean="0"/>
              <a:t>“all this must necessarily be for the best”</a:t>
            </a:r>
            <a:r>
              <a:rPr lang="en-US" dirty="0" smtClean="0"/>
              <a:t> </a:t>
            </a:r>
          </a:p>
          <a:p>
            <a:pPr lvl="1"/>
            <a:r>
              <a:rPr lang="en-US" dirty="0" smtClean="0"/>
              <a:t>Man who belonged to the inquisition told </a:t>
            </a:r>
            <a:r>
              <a:rPr lang="en-US" dirty="0" err="1" smtClean="0"/>
              <a:t>Pangloss</a:t>
            </a:r>
            <a:r>
              <a:rPr lang="en-US" dirty="0" smtClean="0"/>
              <a:t> that he didn’t believe in original sin; for if all is for the best, then there has been neither fall nor punishment” </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68</TotalTime>
  <Words>5600</Words>
  <Application>Microsoft Office PowerPoint</Application>
  <PresentationFormat>On-screen Show (4:3)</PresentationFormat>
  <Paragraphs>364</Paragraphs>
  <Slides>49</Slides>
  <Notes>0</Notes>
  <HiddenSlides>0</HiddenSlides>
  <MMClips>0</MMClips>
  <ScaleCrop>false</ScaleCrop>
  <HeadingPairs>
    <vt:vector size="4" baseType="variant">
      <vt:variant>
        <vt:lpstr>Design Template</vt:lpstr>
      </vt:variant>
      <vt:variant>
        <vt:i4>1</vt:i4>
      </vt:variant>
      <vt:variant>
        <vt:lpstr>Slide Titles</vt:lpstr>
      </vt:variant>
      <vt:variant>
        <vt:i4>49</vt:i4>
      </vt:variant>
    </vt:vector>
  </HeadingPairs>
  <TitlesOfParts>
    <vt:vector size="50" baseType="lpstr">
      <vt:lpstr>Civic</vt:lpstr>
      <vt:lpstr>Candide</vt:lpstr>
      <vt:lpstr>Chapter 1</vt:lpstr>
      <vt:lpstr>Chapter 1 Cont</vt:lpstr>
      <vt:lpstr>Chapter 2</vt:lpstr>
      <vt:lpstr>Chapter 2 Cont.</vt:lpstr>
      <vt:lpstr>Chapter 3</vt:lpstr>
      <vt:lpstr>Chapter 4</vt:lpstr>
      <vt:lpstr>Chapter 5</vt:lpstr>
      <vt:lpstr>Chapter 5 Cont.</vt:lpstr>
      <vt:lpstr>Chapter 6</vt:lpstr>
      <vt:lpstr>Chapter 6 Cont.</vt:lpstr>
      <vt:lpstr>Chapter 7</vt:lpstr>
      <vt:lpstr>Chapter 8</vt:lpstr>
      <vt:lpstr>Chapter 9</vt:lpstr>
      <vt:lpstr>Chapter 10</vt:lpstr>
      <vt:lpstr>Chapter 10 Cont.</vt:lpstr>
      <vt:lpstr>Chapter 11</vt:lpstr>
      <vt:lpstr>Chapter 12</vt:lpstr>
      <vt:lpstr>Chapter 12 Cont.</vt:lpstr>
      <vt:lpstr>Chapter 13</vt:lpstr>
      <vt:lpstr>Chapter 13 Cont.</vt:lpstr>
      <vt:lpstr>Chapter 14</vt:lpstr>
      <vt:lpstr>Chapter 14 Cont.</vt:lpstr>
      <vt:lpstr>Chapter 15</vt:lpstr>
      <vt:lpstr>Chapter 15 Cont.</vt:lpstr>
      <vt:lpstr>Chapter 16</vt:lpstr>
      <vt:lpstr>Chapter 16 Cont.</vt:lpstr>
      <vt:lpstr>Chapter 17</vt:lpstr>
      <vt:lpstr>Chapter 17 Cont.</vt:lpstr>
      <vt:lpstr>Chapter 18</vt:lpstr>
      <vt:lpstr>Chapter 18 Cont.</vt:lpstr>
      <vt:lpstr>Chapter 19</vt:lpstr>
      <vt:lpstr>Chapter 19 Cont</vt:lpstr>
      <vt:lpstr>Chapter 19 Cont.</vt:lpstr>
      <vt:lpstr>Chapter 20</vt:lpstr>
      <vt:lpstr>Chapter 21</vt:lpstr>
      <vt:lpstr>Chapter 22</vt:lpstr>
      <vt:lpstr>Chapter 23</vt:lpstr>
      <vt:lpstr>Chapter 24</vt:lpstr>
      <vt:lpstr>Chapter 24 Cont.</vt:lpstr>
      <vt:lpstr>Chapter 25</vt:lpstr>
      <vt:lpstr>Chapter 26</vt:lpstr>
      <vt:lpstr>Chapter 27 </vt:lpstr>
      <vt:lpstr>Chapter 27 Cont.</vt:lpstr>
      <vt:lpstr>Chapter 28</vt:lpstr>
      <vt:lpstr>Chapter 28 Cont.</vt:lpstr>
      <vt:lpstr>Chapter 29</vt:lpstr>
      <vt:lpstr>Chapter 30 </vt:lpstr>
      <vt:lpstr>Chapter 30 Cont.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dc:creator>
  <cp:lastModifiedBy>Anne Rogalski</cp:lastModifiedBy>
  <cp:revision>8</cp:revision>
  <dcterms:created xsi:type="dcterms:W3CDTF">2010-04-26T01:00:38Z</dcterms:created>
  <dcterms:modified xsi:type="dcterms:W3CDTF">2010-04-26T01:00:59Z</dcterms:modified>
</cp:coreProperties>
</file>