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custShowLst>
    <p:custShow name="Custom Show 1" id="0">
      <p:sldLst>
        <p:sld r:id="rId2"/>
      </p:sldLst>
    </p:custShow>
  </p:custShow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ome" initials="h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729" autoAdjust="0"/>
  </p:normalViewPr>
  <p:slideViewPr>
    <p:cSldViewPr>
      <p:cViewPr varScale="1">
        <p:scale>
          <a:sx n="88" d="100"/>
          <a:sy n="88" d="100"/>
        </p:scale>
        <p:origin x="-106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DE69A-79C0-4C85-95B1-47F964387F01}" type="datetimeFigureOut">
              <a:rPr lang="en-US" smtClean="0"/>
              <a:pPr/>
              <a:t>11/8/2009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B6FAE-0762-4B17-A1C9-3906784377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DE69A-79C0-4C85-95B1-47F964387F01}" type="datetimeFigureOut">
              <a:rPr lang="en-US" smtClean="0"/>
              <a:pPr/>
              <a:t>11/8/2009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B6FAE-0762-4B17-A1C9-3906784377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DE69A-79C0-4C85-95B1-47F964387F01}" type="datetimeFigureOut">
              <a:rPr lang="en-US" smtClean="0"/>
              <a:pPr/>
              <a:t>11/8/2009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B6FAE-0762-4B17-A1C9-3906784377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DE69A-79C0-4C85-95B1-47F964387F01}" type="datetimeFigureOut">
              <a:rPr lang="en-US" smtClean="0"/>
              <a:pPr/>
              <a:t>11/8/2009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B6FAE-0762-4B17-A1C9-3906784377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DE69A-79C0-4C85-95B1-47F964387F01}" type="datetimeFigureOut">
              <a:rPr lang="en-US" smtClean="0"/>
              <a:pPr/>
              <a:t>11/8/2009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B6FAE-0762-4B17-A1C9-3906784377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DE69A-79C0-4C85-95B1-47F964387F01}" type="datetimeFigureOut">
              <a:rPr lang="en-US" smtClean="0"/>
              <a:pPr/>
              <a:t>11/8/2009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B6FAE-0762-4B17-A1C9-3906784377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DE69A-79C0-4C85-95B1-47F964387F01}" type="datetimeFigureOut">
              <a:rPr lang="en-US" smtClean="0"/>
              <a:pPr/>
              <a:t>11/8/2009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B6FAE-0762-4B17-A1C9-3906784377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DE69A-79C0-4C85-95B1-47F964387F01}" type="datetimeFigureOut">
              <a:rPr lang="en-US" smtClean="0"/>
              <a:pPr/>
              <a:t>11/8/2009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B6FAE-0762-4B17-A1C9-3906784377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DE69A-79C0-4C85-95B1-47F964387F01}" type="datetimeFigureOut">
              <a:rPr lang="en-US" smtClean="0"/>
              <a:pPr/>
              <a:t>11/8/2009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B6FAE-0762-4B17-A1C9-3906784377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DE69A-79C0-4C85-95B1-47F964387F01}" type="datetimeFigureOut">
              <a:rPr lang="en-US" smtClean="0"/>
              <a:pPr/>
              <a:t>11/8/2009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B6FAE-0762-4B17-A1C9-3906784377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DE69A-79C0-4C85-95B1-47F964387F01}" type="datetimeFigureOut">
              <a:rPr lang="en-US" smtClean="0"/>
              <a:pPr/>
              <a:t>11/8/2009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B6FAE-0762-4B17-A1C9-3906784377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0000">
              <a:srgbClr val="8488C4"/>
            </a:gs>
            <a:gs pos="0">
              <a:srgbClr val="8488C4"/>
            </a:gs>
            <a:gs pos="0">
              <a:srgbClr val="8488C4"/>
            </a:gs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26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CDE69A-79C0-4C85-95B1-47F964387F01}" type="datetimeFigureOut">
              <a:rPr lang="en-US" smtClean="0"/>
              <a:pPr/>
              <a:t>11/8/2009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BB6FAE-0762-4B17-A1C9-3906784377D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hubpages.com/hub/Cell-Phones---Pros-and-Cons" TargetMode="Externa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wav"/><Relationship Id="rId5" Type="http://schemas.openxmlformats.org/officeDocument/2006/relationships/image" Target="../media/image5.png"/><Relationship Id="rId4" Type="http://schemas.openxmlformats.org/officeDocument/2006/relationships/hyperlink" Target="http://ezinearticles.com/?Pros-and-Cons-of-Owning-a-Cell-Phone&amp;id=158136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print">
            <a:lum/>
          </a:blip>
          <a:srcRect/>
          <a:stretch>
            <a:fillRect l="5000" t="7000" r="8000" b="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Cellular Devices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Pros and Cons</a:t>
            </a:r>
            <a:endParaRPr lang="en-US" dirty="0">
              <a:solidFill>
                <a:srgbClr val="00B050"/>
              </a:solidFill>
            </a:endParaRPr>
          </a:p>
        </p:txBody>
      </p:sp>
      <p:pic>
        <p:nvPicPr>
          <p:cNvPr id="6" name="~PP2426.WAV">
            <a:hlinkClick r:id="" action="ppaction://media"/>
          </p:cNvPr>
          <p:cNvPicPr>
            <a:picLocks noRot="1" noChangeAspect="1"/>
          </p:cNvPicPr>
          <p:nvPr>
            <a:wavAudioFile r:embed="rId1" name="~PP2426.WAV"/>
          </p:nvPr>
        </p:nvPicPr>
        <p:blipFill>
          <a:blip r:embed="rId4" cstate="print"/>
          <a:stretch>
            <a:fillRect/>
          </a:stretch>
        </p:blipFill>
        <p:spPr>
          <a:xfrm>
            <a:off x="8716963" y="6430963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8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Easy </a:t>
            </a:r>
            <a:r>
              <a:rPr lang="en-US" dirty="0" smtClean="0"/>
              <a:t>way to communicate with people</a:t>
            </a:r>
          </a:p>
          <a:p>
            <a:r>
              <a:rPr lang="en-US" dirty="0" smtClean="0"/>
              <a:t>Nice way to look up information in your pocket</a:t>
            </a:r>
          </a:p>
          <a:p>
            <a:r>
              <a:rPr lang="en-US" dirty="0" smtClean="0"/>
              <a:t>If you have an emergency you can call the police</a:t>
            </a:r>
          </a:p>
          <a:p>
            <a:r>
              <a:rPr lang="en-US" dirty="0" smtClean="0"/>
              <a:t>People can contact you where ever you are</a:t>
            </a:r>
          </a:p>
          <a:p>
            <a:r>
              <a:rPr lang="en-US" dirty="0" smtClean="0"/>
              <a:t>Can be entertaining when you are bored </a:t>
            </a:r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~PP2012.WAV">
            <a:hlinkClick r:id="" action="ppaction://media"/>
          </p:cNvPr>
          <p:cNvPicPr>
            <a:picLocks noRot="1" noChangeAspect="1"/>
          </p:cNvPicPr>
          <p:nvPr>
            <a:wavAudioFile r:embed="rId1" name="~PP2012.WAV"/>
          </p:nvPr>
        </p:nvPicPr>
        <p:blipFill>
          <a:blip r:embed="rId3" cstate="print"/>
          <a:stretch>
            <a:fillRect/>
          </a:stretch>
        </p:blipFill>
        <p:spPr>
          <a:xfrm>
            <a:off x="10744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4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People will have them on </a:t>
            </a:r>
            <a:r>
              <a:rPr lang="en-US" dirty="0" smtClean="0"/>
              <a:t>during inappropriate times  </a:t>
            </a:r>
            <a:endParaRPr lang="en-US" dirty="0" smtClean="0"/>
          </a:p>
          <a:p>
            <a:r>
              <a:rPr lang="en-US" dirty="0" smtClean="0"/>
              <a:t>radiation </a:t>
            </a:r>
            <a:r>
              <a:rPr lang="en-US" dirty="0" smtClean="0"/>
              <a:t>from cell phones influences brain functioning and development.</a:t>
            </a:r>
          </a:p>
          <a:p>
            <a:r>
              <a:rPr lang="en-US" dirty="0" smtClean="0"/>
              <a:t>Worth a lot of </a:t>
            </a:r>
            <a:r>
              <a:rPr lang="en-US" dirty="0" smtClean="0"/>
              <a:t>money</a:t>
            </a:r>
            <a:endParaRPr lang="en-US" dirty="0" smtClean="0"/>
          </a:p>
          <a:p>
            <a:r>
              <a:rPr lang="en-US" dirty="0" smtClean="0"/>
              <a:t>Run out of batteries/have no signal   </a:t>
            </a:r>
          </a:p>
          <a:p>
            <a:r>
              <a:rPr lang="en-US" dirty="0" smtClean="0"/>
              <a:t>Kids having it on in school</a:t>
            </a:r>
          </a:p>
          <a:p>
            <a:r>
              <a:rPr lang="en-US" dirty="0" smtClean="0"/>
              <a:t>People driving while they are on cell phones.</a:t>
            </a:r>
            <a:endParaRPr lang="en-US" dirty="0"/>
          </a:p>
        </p:txBody>
      </p:sp>
      <p:pic>
        <p:nvPicPr>
          <p:cNvPr id="4" name="~PP2683.WAV">
            <a:hlinkClick r:id="" action="ppaction://media"/>
          </p:cNvPr>
          <p:cNvPicPr>
            <a:picLocks noRot="1" noChangeAspect="1"/>
          </p:cNvPicPr>
          <p:nvPr>
            <a:wavAudioFile r:embed="rId1" name="~PP2683.WAV"/>
          </p:nvPr>
        </p:nvPicPr>
        <p:blipFill>
          <a:blip r:embed="rId3" cstate="print"/>
          <a:stretch>
            <a:fillRect/>
          </a:stretch>
        </p:blipFill>
        <p:spPr>
          <a:xfrm>
            <a:off x="8716963" y="6430963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4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Cited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http://hubpages.com/hub/Cell-Phones---Pros-and-Cons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http://ezinearticles.com/?Pros-and-Cons-of-Owning-a-Cell-Phone&amp;id=1581361</a:t>
            </a:r>
            <a:endParaRPr lang="en-US" dirty="0" smtClean="0"/>
          </a:p>
          <a:p>
            <a:r>
              <a:rPr lang="en-US" dirty="0" smtClean="0">
                <a:latin typeface="Adobe Caslon Pro" pitchFamily="18" charset="0"/>
              </a:rPr>
              <a:t>The Mobile Connection: The Cell Phone's Impact on Society , book finders</a:t>
            </a:r>
          </a:p>
          <a:p>
            <a:r>
              <a:rPr lang="en-US" dirty="0" smtClean="0">
                <a:latin typeface="Adobe Caslon Pro" pitchFamily="18" charset="0"/>
              </a:rPr>
              <a:t>Cell Phone Culture: Mobile Technology in Everyday Life , book finders</a:t>
            </a:r>
            <a:endParaRPr lang="en-US" dirty="0">
              <a:latin typeface="Adobe Caslon Pro" pitchFamily="18" charset="0"/>
            </a:endParaRPr>
          </a:p>
        </p:txBody>
      </p:sp>
      <p:pic>
        <p:nvPicPr>
          <p:cNvPr id="4" name="~PP3463.WAV">
            <a:hlinkClick r:id="" action="ppaction://media"/>
          </p:cNvPr>
          <p:cNvPicPr>
            <a:picLocks noRot="1" noChangeAspect="1"/>
          </p:cNvPicPr>
          <p:nvPr>
            <a:wavAudioFile r:embed="rId1" name="~PP3463.WAV"/>
          </p:nvPr>
        </p:nvPicPr>
        <p:blipFill>
          <a:blip r:embed="rId5" cstate="print"/>
          <a:stretch>
            <a:fillRect/>
          </a:stretch>
        </p:blipFill>
        <p:spPr>
          <a:xfrm>
            <a:off x="8716963" y="6430963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129</Words>
  <Application>Microsoft Office PowerPoint</Application>
  <PresentationFormat>On-screen Show (4:3)</PresentationFormat>
  <Paragraphs>21</Paragraphs>
  <Slides>4</Slides>
  <Notes>0</Notes>
  <HiddenSlides>0</HiddenSlides>
  <MMClips>4</MMClips>
  <ScaleCrop>false</ScaleCrop>
  <HeadingPairs>
    <vt:vector size="6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  <vt:variant>
        <vt:lpstr>Custom Shows</vt:lpstr>
      </vt:variant>
      <vt:variant>
        <vt:i4>1</vt:i4>
      </vt:variant>
    </vt:vector>
  </HeadingPairs>
  <TitlesOfParts>
    <vt:vector size="6" baseType="lpstr">
      <vt:lpstr>Office Theme</vt:lpstr>
      <vt:lpstr>Cellular Devices</vt:lpstr>
      <vt:lpstr>PROS</vt:lpstr>
      <vt:lpstr>Cons</vt:lpstr>
      <vt:lpstr>Work Cited</vt:lpstr>
      <vt:lpstr>Custom Show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Cellular Devices</dc:title>
  <dc:creator>Student</dc:creator>
  <cp:lastModifiedBy>home</cp:lastModifiedBy>
  <cp:revision>21</cp:revision>
  <dcterms:created xsi:type="dcterms:W3CDTF">2009-11-03T16:49:10Z</dcterms:created>
  <dcterms:modified xsi:type="dcterms:W3CDTF">2009-11-09T04:31:46Z</dcterms:modified>
</cp:coreProperties>
</file>