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56" r:id="rId4"/>
    <p:sldId id="260" r:id="rId5"/>
    <p:sldId id="258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0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7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1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D37A1-CEAA-47DB-85E1-A739804DAFAA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1E06-6DE0-4817-82E7-846182A9E4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D37A1-CEAA-47DB-85E1-A739804DAFAA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1E06-6DE0-4817-82E7-846182A9E4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D37A1-CEAA-47DB-85E1-A739804DAFAA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1E06-6DE0-4817-82E7-846182A9E4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D37A1-CEAA-47DB-85E1-A739804DAFAA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1E06-6DE0-4817-82E7-846182A9E4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7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8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1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D37A1-CEAA-47DB-85E1-A739804DAFAA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1E06-6DE0-4817-82E7-846182A9E4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D37A1-CEAA-47DB-85E1-A739804DAFAA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1E06-6DE0-4817-82E7-846182A9E4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D37A1-CEAA-47DB-85E1-A739804DAFAA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1E06-6DE0-4817-82E7-846182A9E4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D37A1-CEAA-47DB-85E1-A739804DAFAA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91E06-6DE0-4817-82E7-846182A9E4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D37A1-CEAA-47DB-85E1-A739804DAFAA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1E06-6DE0-4817-82E7-846182A9E4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9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D37A1-CEAA-47DB-85E1-A739804DAFAA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5"/>
            <a:ext cx="762000" cy="365125"/>
          </a:xfrm>
        </p:spPr>
        <p:txBody>
          <a:bodyPr/>
          <a:lstStyle/>
          <a:p>
            <a:fld id="{98791E06-6DE0-4817-82E7-846182A9E4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3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3" y="2998766"/>
            <a:ext cx="3053867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5"/>
            <a:ext cx="2133600" cy="365125"/>
          </a:xfrm>
        </p:spPr>
        <p:txBody>
          <a:bodyPr/>
          <a:lstStyle/>
          <a:p>
            <a:fld id="{E8CD37A1-CEAA-47DB-85E1-A739804DAFAA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1E06-6DE0-4817-82E7-846182A9E4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7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5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8CD37A1-CEAA-47DB-85E1-A739804DAFAA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5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5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8791E06-6DE0-4817-82E7-846182A9E4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gunowners.org/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om/imgres?imgurl=http://lh3.ggpht.com/_r4RxAPvEduQ/ScewjI2710I/AAAAAAAAEg4/fP2qJrkIFnM/s800/gunsdontkill.jpg&amp;imgrefurl=http://www.thefrustratedteacher.com/2009/03/monday-cartoon-fun-gun-control-edition.html&amp;usg=__MHSyMKxqUXQXMxznuPobW0TJbic=&amp;h=336&amp;w=500&amp;sz=54&amp;hl=en&amp;start=20&amp;um=1&amp;tbnid=-Jq-oBJAlxLCaM:&amp;tbnh=87&amp;tbnw=130&amp;prev=/images?q=gun+control+political+cartoons&amp;imgsz=m&amp;imgtbs=z&amp;hl=en&amp;rls=com.microsoft:en-us:IE-SearchBox&amp;rlz=1I7SNNT&amp;um=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google.com/imgres?imgurl=http://www.cnm.edu/depts/pbir/grd/Images/thank_you.jpg&amp;imgrefurl=http://www.nuzizo.com/Users/aliassiri2020/UserHome&amp;usg=__UrwL1dUFjuXUAQrsEdloILMc878=&amp;h=2003&amp;w=1736&amp;sz=267&amp;hl=en&amp;start=2&amp;um=1&amp;tbnid=Js3BM0499LJccM:&amp;tbnh=150&amp;tbnw=130&amp;prev=/images?q=thank+you&amp;imgsz=l&amp;ndsp=17&amp;hl=en&amp;sa=N&amp;um=1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rryconcealed.net/" TargetMode="External"/><Relationship Id="rId2" Type="http://schemas.openxmlformats.org/officeDocument/2006/relationships/hyperlink" Target="http://www.everycowgirlsdream.com/righttocarry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right to carry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By: Logan Marcell</a:t>
            </a:r>
            <a:endParaRPr lang="en-US" dirty="0"/>
          </a:p>
        </p:txBody>
      </p:sp>
      <p:pic>
        <p:nvPicPr>
          <p:cNvPr id="1026" name="Picture 2" descr="http://www.concealnc.com/images/goa_logo.gif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311" b="311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Carry and Conceal (bad)</a:t>
            </a:r>
            <a:endParaRPr lang="en-US" dirty="0"/>
          </a:p>
        </p:txBody>
      </p:sp>
      <p:pic>
        <p:nvPicPr>
          <p:cNvPr id="6" name="Picture 2" descr="http://www.myideaedu.org/products/No_Guns_3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2057400"/>
            <a:ext cx="3383572" cy="3429000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Dangerous </a:t>
            </a:r>
          </a:p>
          <a:p>
            <a:r>
              <a:rPr lang="en-US" dirty="0" smtClean="0"/>
              <a:t>If not for defense then no </a:t>
            </a:r>
          </a:p>
          <a:p>
            <a:r>
              <a:rPr lang="en-US" dirty="0" smtClean="0"/>
              <a:t>Safety of a family</a:t>
            </a:r>
          </a:p>
          <a:p>
            <a:r>
              <a:rPr lang="en-US" dirty="0" smtClean="0"/>
              <a:t>Kids </a:t>
            </a:r>
          </a:p>
          <a:p>
            <a:r>
              <a:rPr lang="en-US" dirty="0" smtClean="0"/>
              <a:t>Accidents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Concealed Weapon (good)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Safety of a gun</a:t>
            </a:r>
          </a:p>
          <a:p>
            <a:r>
              <a:rPr lang="en-US" dirty="0" smtClean="0"/>
              <a:t>Women's murder goes down by 3-4 fold</a:t>
            </a:r>
          </a:p>
          <a:p>
            <a:r>
              <a:rPr lang="en-US" dirty="0" smtClean="0"/>
              <a:t>Accidental death or suicides not effected</a:t>
            </a:r>
          </a:p>
          <a:p>
            <a:endParaRPr lang="en-US" dirty="0" smtClean="0"/>
          </a:p>
        </p:txBody>
      </p:sp>
      <p:pic>
        <p:nvPicPr>
          <p:cNvPr id="4102" name="Picture 6" descr="http://www.concealnc.com/images/conceal_carry_m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333375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Conceal-Carry Law Makes a Difference.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Self defense violent crime is down 13%</a:t>
            </a:r>
          </a:p>
          <a:p>
            <a:r>
              <a:rPr lang="en-US" sz="2000" dirty="0" smtClean="0"/>
              <a:t>Homicide down 3% </a:t>
            </a:r>
          </a:p>
          <a:p>
            <a:r>
              <a:rPr lang="en-US" sz="2000" dirty="0" smtClean="0"/>
              <a:t>Robbery down 26% </a:t>
            </a:r>
          </a:p>
          <a:p>
            <a:r>
              <a:rPr lang="en-US" sz="2000" dirty="0" smtClean="0"/>
              <a:t>Aggravated assault down 7%</a:t>
            </a:r>
          </a:p>
          <a:p>
            <a:r>
              <a:rPr lang="en-US" sz="2000" dirty="0" smtClean="0"/>
              <a:t>Murder down by 3% every year it is in effect</a:t>
            </a:r>
          </a:p>
          <a:p>
            <a:r>
              <a:rPr lang="en-US" sz="2000" dirty="0" smtClean="0"/>
              <a:t>Rape down by 2% </a:t>
            </a:r>
          </a:p>
          <a:p>
            <a:r>
              <a:rPr lang="en-US" sz="2000" dirty="0" smtClean="0"/>
              <a:t>Robberies down by 2%</a:t>
            </a:r>
          </a:p>
          <a:p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t2.gstatic.com/images?q=tbn:-Jq-oBJAlxLCaM:http://lh3.ggpht.com/_r4RxAPvEduQ/ScewjI2710I/AAAAAAAAEg4/fP2qJrkIFnM/s800/gunsdontkil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838200"/>
            <a:ext cx="6248400" cy="471176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http://t1.gstatic.com/images?q=tbn:Js3BM0499LJccM:http://www.cnm.edu/depts/pbir/grd/Images/thank_you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Sites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www.everycowgirlsdream.com/righttocarry.html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www.carryconcealed.net</a:t>
            </a:r>
            <a:endParaRPr lang="en-US" dirty="0" smtClean="0"/>
          </a:p>
          <a:p>
            <a:r>
              <a:rPr lang="en-US" dirty="0" smtClean="0"/>
              <a:t>www.sirs.com</a:t>
            </a:r>
          </a:p>
          <a:p>
            <a:r>
              <a:rPr lang="en-US" dirty="0" smtClean="0"/>
              <a:t>Google images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368</TotalTime>
  <Words>104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Technic</vt:lpstr>
      <vt:lpstr>The right to carry </vt:lpstr>
      <vt:lpstr>Carry and Conceal (bad)</vt:lpstr>
      <vt:lpstr>Concealed Weapon (good) </vt:lpstr>
      <vt:lpstr>Conceal-Carry Law Makes a Difference.</vt:lpstr>
      <vt:lpstr>Slide 5</vt:lpstr>
      <vt:lpstr>Slide 6</vt:lpstr>
      <vt:lpstr>Sites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SPACS</cp:lastModifiedBy>
  <cp:revision>29</cp:revision>
  <dcterms:created xsi:type="dcterms:W3CDTF">2009-11-02T14:39:13Z</dcterms:created>
  <dcterms:modified xsi:type="dcterms:W3CDTF">2009-11-11T14:27:42Z</dcterms:modified>
</cp:coreProperties>
</file>