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67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3A42B5-EBFF-4FBE-A150-3A3D04B19626}" type="datetimeFigureOut">
              <a:rPr lang="en-US" smtClean="0"/>
              <a:t>11/3/2009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7FBD58-EEB7-4B1C-8CE8-6B43BDA007A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7FBD58-EEB7-4B1C-8CE8-6B43BDA007A1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3876A-2540-448B-A49F-7FA07D6724DE}" type="datetimeFigureOut">
              <a:rPr lang="en-US" smtClean="0"/>
              <a:pPr/>
              <a:t>11/3/2009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33CEC-6072-4580-85DF-588D147D93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3876A-2540-448B-A49F-7FA07D6724DE}" type="datetimeFigureOut">
              <a:rPr lang="en-US" smtClean="0"/>
              <a:pPr/>
              <a:t>11/3/2009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33CEC-6072-4580-85DF-588D147D93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3876A-2540-448B-A49F-7FA07D6724DE}" type="datetimeFigureOut">
              <a:rPr lang="en-US" smtClean="0"/>
              <a:pPr/>
              <a:t>11/3/2009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33CEC-6072-4580-85DF-588D147D93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3876A-2540-448B-A49F-7FA07D6724DE}" type="datetimeFigureOut">
              <a:rPr lang="en-US" smtClean="0"/>
              <a:pPr/>
              <a:t>11/3/2009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33CEC-6072-4580-85DF-588D147D93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3876A-2540-448B-A49F-7FA07D6724DE}" type="datetimeFigureOut">
              <a:rPr lang="en-US" smtClean="0"/>
              <a:pPr/>
              <a:t>11/3/2009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33CEC-6072-4580-85DF-588D147D93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3876A-2540-448B-A49F-7FA07D6724DE}" type="datetimeFigureOut">
              <a:rPr lang="en-US" smtClean="0"/>
              <a:pPr/>
              <a:t>11/3/2009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33CEC-6072-4580-85DF-588D147D93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3876A-2540-448B-A49F-7FA07D6724DE}" type="datetimeFigureOut">
              <a:rPr lang="en-US" smtClean="0"/>
              <a:pPr/>
              <a:t>11/3/2009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33CEC-6072-4580-85DF-588D147D93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3876A-2540-448B-A49F-7FA07D6724DE}" type="datetimeFigureOut">
              <a:rPr lang="en-US" smtClean="0"/>
              <a:pPr/>
              <a:t>11/3/2009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33CEC-6072-4580-85DF-588D147D93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3876A-2540-448B-A49F-7FA07D6724DE}" type="datetimeFigureOut">
              <a:rPr lang="en-US" smtClean="0"/>
              <a:pPr/>
              <a:t>11/3/2009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33CEC-6072-4580-85DF-588D147D93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3876A-2540-448B-A49F-7FA07D6724DE}" type="datetimeFigureOut">
              <a:rPr lang="en-US" smtClean="0"/>
              <a:pPr/>
              <a:t>11/3/2009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33CEC-6072-4580-85DF-588D147D93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3876A-2540-448B-A49F-7FA07D6724DE}" type="datetimeFigureOut">
              <a:rPr lang="en-US" smtClean="0"/>
              <a:pPr/>
              <a:t>11/3/2009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33CEC-6072-4580-85DF-588D147D93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53876A-2540-448B-A49F-7FA07D6724DE}" type="datetimeFigureOut">
              <a:rPr lang="en-US" smtClean="0"/>
              <a:pPr/>
              <a:t>11/3/2009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D33CEC-6072-4580-85DF-588D147D93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latin typeface="Jokerman" pitchFamily="82" charset="0"/>
              </a:rPr>
              <a:t>Sled Dog Racing</a:t>
            </a:r>
            <a:endParaRPr lang="en-US" sz="5400" dirty="0">
              <a:latin typeface="Jokerman" pitchFamily="82" charset="0"/>
            </a:endParaRPr>
          </a:p>
        </p:txBody>
      </p:sp>
      <p:pic>
        <p:nvPicPr>
          <p:cNvPr id="11266" name="Picture 2" descr="http://www.alaska-in-pictures.com/data/media/15/racing-dog-team_69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2057400"/>
            <a:ext cx="4457700" cy="3057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latin typeface="Jokerman" pitchFamily="82" charset="0"/>
              </a:rPr>
              <a:t>Iditarod</a:t>
            </a:r>
            <a:endParaRPr lang="en-US" sz="5400" dirty="0">
              <a:latin typeface="Jokerm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race over 1150 miles in 10 to </a:t>
            </a:r>
            <a:r>
              <a:rPr lang="en-US" dirty="0" smtClean="0"/>
              <a:t>17days</a:t>
            </a:r>
            <a:endParaRPr lang="en-US" dirty="0" smtClean="0"/>
          </a:p>
          <a:p>
            <a:r>
              <a:rPr lang="en-US" dirty="0" smtClean="0"/>
              <a:t>Has been known as the “Last Great Race On Earth” and has won worldwide interest.</a:t>
            </a:r>
          </a:p>
          <a:p>
            <a:r>
              <a:rPr lang="en-US" dirty="0" smtClean="0"/>
              <a:t>Temperatures are known to be way below zero add the wind that can cause lose of visibility  </a:t>
            </a:r>
          </a:p>
          <a:p>
            <a:r>
              <a:rPr lang="en-US" dirty="0" smtClean="0"/>
              <a:t>Starts in Anchorage, in south central Alaska, to Nome on the western Bering Sea coast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Jokerman" pitchFamily="82" charset="0"/>
              </a:rPr>
              <a:t>Check Points</a:t>
            </a:r>
            <a:endParaRPr lang="en-US" dirty="0">
              <a:latin typeface="Jokerm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38600" cy="5029200"/>
          </a:xfrm>
        </p:spPr>
        <p:txBody>
          <a:bodyPr>
            <a:normAutofit/>
          </a:bodyPr>
          <a:lstStyle/>
          <a:p>
            <a:r>
              <a:rPr lang="en-US" dirty="0" smtClean="0"/>
              <a:t>27 check points through out the whole race.</a:t>
            </a:r>
          </a:p>
          <a:p>
            <a:r>
              <a:rPr lang="en-US" dirty="0" smtClean="0"/>
              <a:t>Some have tents where the mushers can stay and rest .</a:t>
            </a:r>
          </a:p>
          <a:p>
            <a:r>
              <a:rPr lang="en-US" dirty="0" smtClean="0"/>
              <a:t>Check point 17 Grayling This the last checkpoint all the mushers will see until they reach Kaltag, 103 miles farther up on the trail.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pic>
        <p:nvPicPr>
          <p:cNvPr id="14338" name="Picture 2" descr="http://activerain.com/image_store/uploads/4/6/7/2/1/ar1236440254127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447800"/>
            <a:ext cx="4419600" cy="502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Jokerman" pitchFamily="82" charset="0"/>
              </a:rPr>
              <a:t>Going to the Dogs</a:t>
            </a:r>
            <a:endParaRPr lang="en-US" dirty="0">
              <a:latin typeface="Jokerman" pitchFamily="82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Most preferred dog for racing is the Siberian Husky</a:t>
            </a:r>
          </a:p>
          <a:p>
            <a:r>
              <a:rPr lang="en-US" dirty="0" smtClean="0"/>
              <a:t>In 1988 to 1991 a team of Standard Poodles competed in the Iditarod Trail sled dog race. </a:t>
            </a:r>
          </a:p>
          <a:p>
            <a:r>
              <a:rPr lang="en-US" dirty="0" smtClean="0"/>
              <a:t>Endurance and speed are the most important quality a sled dog needs</a:t>
            </a:r>
          </a:p>
          <a:p>
            <a:r>
              <a:rPr lang="en-US" dirty="0" smtClean="0"/>
              <a:t>For every check point the musher stops at each dog gets check by a veternairy 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endParaRPr lang="en-US" dirty="0"/>
          </a:p>
        </p:txBody>
      </p:sp>
      <p:pic>
        <p:nvPicPr>
          <p:cNvPr id="1026" name="Picture 2" descr="http://www.cobankopegi.com/b/isobel-sleddo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1600200"/>
            <a:ext cx="3505200" cy="4495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Jokerman" pitchFamily="82" charset="0"/>
              </a:rPr>
              <a:t>Winners</a:t>
            </a:r>
            <a:r>
              <a:rPr lang="en-US" dirty="0" smtClean="0">
                <a:latin typeface="Jokerman" pitchFamily="82" charset="0"/>
              </a:rPr>
              <a:t> from 1999-2009</a:t>
            </a:r>
            <a:endParaRPr lang="en-US" dirty="0">
              <a:latin typeface="Jokerm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7338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1999-2001 Doug </a:t>
            </a:r>
            <a:r>
              <a:rPr lang="en-US" dirty="0" err="1" smtClean="0"/>
              <a:t>Swingley</a:t>
            </a:r>
            <a:endParaRPr lang="en-US" dirty="0" smtClean="0"/>
          </a:p>
          <a:p>
            <a:r>
              <a:rPr lang="en-US" dirty="0" smtClean="0"/>
              <a:t>2002 Martin </a:t>
            </a:r>
            <a:r>
              <a:rPr lang="en-US" dirty="0" err="1" smtClean="0"/>
              <a:t>Buser</a:t>
            </a:r>
            <a:endParaRPr lang="en-US" dirty="0" smtClean="0"/>
          </a:p>
          <a:p>
            <a:r>
              <a:rPr lang="en-US" dirty="0" smtClean="0"/>
              <a:t>2003 Robert </a:t>
            </a:r>
            <a:r>
              <a:rPr lang="en-US" dirty="0" err="1" smtClean="0"/>
              <a:t>Solrlie</a:t>
            </a:r>
            <a:endParaRPr lang="en-US" dirty="0" smtClean="0"/>
          </a:p>
          <a:p>
            <a:r>
              <a:rPr lang="en-US" dirty="0" smtClean="0"/>
              <a:t>2004 Mitch </a:t>
            </a:r>
            <a:r>
              <a:rPr lang="en-US" dirty="0" err="1" smtClean="0"/>
              <a:t>Seavey</a:t>
            </a:r>
            <a:endParaRPr lang="en-US" dirty="0" smtClean="0"/>
          </a:p>
          <a:p>
            <a:r>
              <a:rPr lang="en-US" dirty="0" smtClean="0"/>
              <a:t>2005 Robert </a:t>
            </a:r>
            <a:r>
              <a:rPr lang="en-US" dirty="0" err="1" smtClean="0"/>
              <a:t>Solrie</a:t>
            </a:r>
            <a:endParaRPr lang="en-US" dirty="0" smtClean="0"/>
          </a:p>
          <a:p>
            <a:r>
              <a:rPr lang="en-US" dirty="0" smtClean="0"/>
              <a:t>2006 Jeff King</a:t>
            </a:r>
          </a:p>
          <a:p>
            <a:r>
              <a:rPr lang="en-US" dirty="0" smtClean="0"/>
              <a:t>2007-2009 Lance Mackey</a:t>
            </a:r>
            <a:endParaRPr lang="en-US" dirty="0" smtClean="0"/>
          </a:p>
        </p:txBody>
      </p:sp>
      <p:pic>
        <p:nvPicPr>
          <p:cNvPr id="6" name="Picture 6" descr="http://pal2pal.com/BLOGEE/images/uploads/0_62_031809_iditarod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1676400"/>
            <a:ext cx="3810000" cy="2362200"/>
          </a:xfrm>
          <a:prstGeom prst="rect">
            <a:avLst/>
          </a:prstGeom>
          <a:noFill/>
        </p:spPr>
      </p:pic>
      <p:pic>
        <p:nvPicPr>
          <p:cNvPr id="7" name="Picture 8" descr="http://graphics8.nytimes.com/images/2008/03/13/sports/13dogs.span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0600" y="3962400"/>
            <a:ext cx="4038600" cy="21875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Jokerman" pitchFamily="82" charset="0"/>
              </a:rPr>
              <a:t>Last Dash</a:t>
            </a:r>
            <a:endParaRPr lang="en-US" dirty="0">
              <a:latin typeface="Jokerm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Racers must rest their dogs for eight hours before they reach the Last Dash</a:t>
            </a:r>
          </a:p>
          <a:p>
            <a:r>
              <a:rPr lang="en-US" dirty="0" smtClean="0"/>
              <a:t>There is usually a few hour difference as each racer comes in</a:t>
            </a:r>
          </a:p>
          <a:p>
            <a:r>
              <a:rPr lang="en-US" dirty="0" smtClean="0"/>
              <a:t>The “Widow’s Lamp” stays lit until the very last racer comes in.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endParaRPr lang="en-US" dirty="0"/>
          </a:p>
        </p:txBody>
      </p:sp>
      <p:pic>
        <p:nvPicPr>
          <p:cNvPr id="9" name="Picture 2" descr="http://dsc.discovery.com/news/2008/09/25/gallery/sled-dogs-540x3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1600200"/>
            <a:ext cx="4419600" cy="4495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382000" cy="4525963"/>
          </a:xfrm>
        </p:spPr>
        <p:txBody>
          <a:bodyPr/>
          <a:lstStyle/>
          <a:p>
            <a:r>
              <a:rPr lang="en-US" dirty="0" smtClean="0"/>
              <a:t>http://</a:t>
            </a:r>
            <a:r>
              <a:rPr lang="en-US" dirty="0" smtClean="0"/>
              <a:t>graphics8.nytimes.com/images/2008/03/13/sports/13dogs.span.jpg</a:t>
            </a:r>
          </a:p>
          <a:p>
            <a:r>
              <a:rPr lang="en-US" dirty="0" smtClean="0"/>
              <a:t>http://www.experiencefestival.com/iditarod_-_</a:t>
            </a:r>
            <a:r>
              <a:rPr lang="en-US" dirty="0" smtClean="0"/>
              <a:t>last_dash</a:t>
            </a:r>
          </a:p>
          <a:p>
            <a:r>
              <a:rPr lang="en-US" dirty="0" smtClean="0"/>
              <a:t>Http</a:t>
            </a:r>
            <a:r>
              <a:rPr lang="en-US" dirty="0" smtClean="0"/>
              <a:t>://teacher.scholastic.com/activities/iditarod</a:t>
            </a:r>
            <a:r>
              <a:rPr lang="en-US" dirty="0" smtClean="0"/>
              <a:t>/</a:t>
            </a:r>
          </a:p>
          <a:p>
            <a:r>
              <a:rPr lang="en-US" dirty="0" smtClean="0"/>
              <a:t>http://www.iditarod.com/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257</Words>
  <Application>Microsoft Office PowerPoint</Application>
  <PresentationFormat>On-screen Show (4:3)</PresentationFormat>
  <Paragraphs>33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Sled Dog Racing</vt:lpstr>
      <vt:lpstr>Iditarod</vt:lpstr>
      <vt:lpstr>Check Points</vt:lpstr>
      <vt:lpstr>Going to the Dogs</vt:lpstr>
      <vt:lpstr>Winners from 1999-2009</vt:lpstr>
      <vt:lpstr>Last Dash</vt:lpstr>
      <vt:lpstr>Works Cited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Dog Racing</dc:title>
  <dc:creator>Student</dc:creator>
  <cp:lastModifiedBy>Student</cp:lastModifiedBy>
  <cp:revision>17</cp:revision>
  <dcterms:created xsi:type="dcterms:W3CDTF">2009-10-31T17:15:17Z</dcterms:created>
  <dcterms:modified xsi:type="dcterms:W3CDTF">2009-11-03T20:53:24Z</dcterms:modified>
</cp:coreProperties>
</file>