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4116779-E846-4A4C-BC46-04CC8AFA7B7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374942-7F6E-45D5-BDA1-E58F7610A1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cientegypt.co.uk/menu.html" TargetMode="External"/><Relationship Id="rId2" Type="http://schemas.openxmlformats.org/officeDocument/2006/relationships/hyperlink" Target="http://www2.sptimes.com/Egypt/EgyptCredit.4.2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Kathryn Van Order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Egyptian Life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www2.sptimes.com/Egypt/EgyptCredit.4.2.html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www.ancientegypt.co.uk/menu.html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Revolved around the Nile and the fertile land near the banks</a:t>
            </a:r>
          </a:p>
          <a:p>
            <a:r>
              <a:rPr lang="en-US" dirty="0" smtClean="0"/>
              <a:t>The Nile flooded every year bringing:</a:t>
            </a:r>
          </a:p>
          <a:p>
            <a:pPr lvl="1"/>
            <a:r>
              <a:rPr lang="en-US" dirty="0" smtClean="0"/>
              <a:t>Enriched soil</a:t>
            </a:r>
          </a:p>
          <a:p>
            <a:pPr lvl="1"/>
            <a:r>
              <a:rPr lang="en-US" dirty="0" smtClean="0"/>
              <a:t>Good harvest</a:t>
            </a:r>
          </a:p>
          <a:p>
            <a:pPr lvl="1"/>
            <a:r>
              <a:rPr lang="en-US" dirty="0" smtClean="0"/>
              <a:t>Wealth to the land</a:t>
            </a:r>
          </a:p>
          <a:p>
            <a:pPr lvl="1"/>
            <a:endParaRPr lang="en-US" dirty="0"/>
          </a:p>
        </p:txBody>
      </p:sp>
      <p:pic>
        <p:nvPicPr>
          <p:cNvPr id="4" name="Picture 3" descr="n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581400"/>
            <a:ext cx="2800350" cy="21521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Homes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Homes were made out of materials that were handy and plentiful</a:t>
            </a:r>
          </a:p>
          <a:p>
            <a:r>
              <a:rPr lang="en-US" dirty="0" smtClean="0"/>
              <a:t>Most people made their homes out of mud bricks</a:t>
            </a:r>
          </a:p>
          <a:p>
            <a:pPr lvl="1"/>
            <a:r>
              <a:rPr lang="en-US" dirty="0" smtClean="0"/>
              <a:t>Located in the villages or in the country</a:t>
            </a:r>
            <a:endParaRPr lang="en-US" dirty="0"/>
          </a:p>
        </p:txBody>
      </p:sp>
      <p:pic>
        <p:nvPicPr>
          <p:cNvPr id="4" name="Picture 3" descr="mudbri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4343400"/>
            <a:ext cx="2540000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Diet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Consisted of grains, fish, and fruits</a:t>
            </a:r>
          </a:p>
          <a:p>
            <a:pPr lvl="1"/>
            <a:r>
              <a:rPr lang="en-US" dirty="0" smtClean="0"/>
              <a:t>Grain was their primary food</a:t>
            </a:r>
          </a:p>
          <a:p>
            <a:r>
              <a:rPr lang="en-US" dirty="0" smtClean="0"/>
              <a:t>They enjoyed red meats such as beef</a:t>
            </a:r>
          </a:p>
          <a:p>
            <a:r>
              <a:rPr lang="en-US" dirty="0" smtClean="0"/>
              <a:t>Their </a:t>
            </a:r>
            <a:r>
              <a:rPr lang="en-US" dirty="0" smtClean="0"/>
              <a:t>dry </a:t>
            </a:r>
            <a:r>
              <a:rPr lang="en-US" dirty="0" smtClean="0"/>
              <a:t>lands made it hard to raise cattle</a:t>
            </a:r>
          </a:p>
          <a:p>
            <a:r>
              <a:rPr lang="en-US" dirty="0" smtClean="0"/>
              <a:t>Beef was rather expensive and was eaten at </a:t>
            </a:r>
            <a:r>
              <a:rPr lang="en-US" dirty="0" smtClean="0"/>
              <a:t>special </a:t>
            </a:r>
            <a:r>
              <a:rPr lang="en-US" dirty="0" smtClean="0"/>
              <a:t>banquets</a:t>
            </a:r>
            <a:endParaRPr lang="en-US" dirty="0"/>
          </a:p>
        </p:txBody>
      </p:sp>
      <p:pic>
        <p:nvPicPr>
          <p:cNvPr id="4" name="Picture 3" descr="gr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3886200"/>
            <a:ext cx="2667000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Their lives were short and difficult</a:t>
            </a:r>
          </a:p>
          <a:p>
            <a:r>
              <a:rPr lang="en-US" dirty="0" smtClean="0"/>
              <a:t>Many newborns did not survive their first year</a:t>
            </a:r>
          </a:p>
          <a:p>
            <a:pPr lvl="1"/>
            <a:r>
              <a:rPr lang="en-US" dirty="0" smtClean="0"/>
              <a:t>60-70% </a:t>
            </a:r>
          </a:p>
          <a:p>
            <a:r>
              <a:rPr lang="en-US" dirty="0" smtClean="0"/>
              <a:t>Children were told they were a special blessing from the gods if they survived their first year</a:t>
            </a:r>
          </a:p>
          <a:p>
            <a:r>
              <a:rPr lang="en-US" dirty="0" smtClean="0"/>
              <a:t>At age 5 boys would either go to school or work in the fields with their fathers</a:t>
            </a:r>
          </a:p>
          <a:p>
            <a:r>
              <a:rPr lang="en-US" dirty="0" smtClean="0"/>
              <a:t>At age 4 girls would start to learn how to maintain the house with their mothers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Ancient Egyptians tried to understand their place in the universe and their mythology centers itself on nature, the earth, sky, moon, sun, stars, and the Nile River</a:t>
            </a:r>
          </a:p>
          <a:p>
            <a:r>
              <a:rPr lang="en-US" dirty="0" smtClean="0"/>
              <a:t>Heliopolis, the City of the Sun, is located in the ruins of </a:t>
            </a:r>
            <a:r>
              <a:rPr lang="en-US" dirty="0" err="1" smtClean="0"/>
              <a:t>Yunu</a:t>
            </a:r>
            <a:r>
              <a:rPr lang="en-US" dirty="0" smtClean="0"/>
              <a:t> in northeast Cairo</a:t>
            </a:r>
            <a:endParaRPr lang="en-US" dirty="0"/>
          </a:p>
        </p:txBody>
      </p:sp>
      <p:pic>
        <p:nvPicPr>
          <p:cNvPr id="4" name="Picture 3" descr="heliopol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4191000"/>
            <a:ext cx="320040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of 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 ancient Egyptians worked </a:t>
            </a:r>
            <a:r>
              <a:rPr lang="en-US" dirty="0" smtClean="0"/>
              <a:t>as:</a:t>
            </a:r>
          </a:p>
          <a:p>
            <a:pPr lvl="1"/>
            <a:r>
              <a:rPr lang="en-US" dirty="0" smtClean="0"/>
              <a:t>Field hands</a:t>
            </a:r>
          </a:p>
          <a:p>
            <a:pPr lvl="1"/>
            <a:r>
              <a:rPr lang="en-US" dirty="0" smtClean="0"/>
              <a:t>Farmers</a:t>
            </a:r>
          </a:p>
          <a:p>
            <a:pPr lvl="1"/>
            <a:r>
              <a:rPr lang="en-US" dirty="0" smtClean="0"/>
              <a:t>Craftsmen</a:t>
            </a:r>
          </a:p>
          <a:p>
            <a:pPr lvl="1"/>
            <a:r>
              <a:rPr lang="en-US" dirty="0" smtClean="0"/>
              <a:t>Scribes</a:t>
            </a:r>
          </a:p>
          <a:p>
            <a:r>
              <a:rPr lang="en-US" dirty="0" smtClean="0"/>
              <a:t>A small group of people were </a:t>
            </a:r>
            <a:r>
              <a:rPr lang="en-US" dirty="0" smtClean="0"/>
              <a:t>nobles</a:t>
            </a:r>
          </a:p>
          <a:p>
            <a:r>
              <a:rPr lang="en-US" dirty="0" smtClean="0"/>
              <a:t>These people make up the Egyptian population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371600"/>
            <a:ext cx="1828799" cy="27996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people of ancient Egypt highly valued family </a:t>
            </a: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 smtClean="0"/>
              <a:t>loved </a:t>
            </a:r>
            <a:r>
              <a:rPr lang="en-US" dirty="0" smtClean="0"/>
              <a:t>children and regarded them as a great </a:t>
            </a:r>
            <a:r>
              <a:rPr lang="en-US" dirty="0" smtClean="0"/>
              <a:t>blessing from the gods</a:t>
            </a:r>
          </a:p>
          <a:p>
            <a:r>
              <a:rPr lang="en-US" dirty="0" smtClean="0"/>
              <a:t>lower class </a:t>
            </a:r>
            <a:r>
              <a:rPr lang="en-US" dirty="0" smtClean="0"/>
              <a:t>families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the mother raised the </a:t>
            </a:r>
            <a:r>
              <a:rPr lang="en-US" dirty="0" smtClean="0"/>
              <a:t>children</a:t>
            </a:r>
          </a:p>
          <a:p>
            <a:r>
              <a:rPr lang="en-US" dirty="0" smtClean="0"/>
              <a:t>wealthy and </a:t>
            </a:r>
            <a:r>
              <a:rPr lang="en-US" dirty="0" smtClean="0"/>
              <a:t>nobility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had slaves and servants that helped take care of the children by attending to their daily needs</a:t>
            </a:r>
            <a:endParaRPr lang="en-US" dirty="0"/>
          </a:p>
        </p:txBody>
      </p:sp>
      <p:pic>
        <p:nvPicPr>
          <p:cNvPr id="4" name="Picture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4648200"/>
            <a:ext cx="2057400" cy="19910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Peasant girls usually married around the age </a:t>
            </a:r>
            <a:r>
              <a:rPr lang="en-US" dirty="0" smtClean="0"/>
              <a:t>12</a:t>
            </a:r>
          </a:p>
          <a:p>
            <a:pPr lvl="1"/>
            <a:r>
              <a:rPr lang="en-US" dirty="0" smtClean="0"/>
              <a:t>Girls </a:t>
            </a:r>
            <a:r>
              <a:rPr lang="en-US" dirty="0" smtClean="0"/>
              <a:t>of rich </a:t>
            </a:r>
            <a:r>
              <a:rPr lang="en-US" dirty="0" smtClean="0"/>
              <a:t>families married a few years older</a:t>
            </a:r>
            <a:endParaRPr lang="en-US" dirty="0" smtClean="0"/>
          </a:p>
          <a:p>
            <a:r>
              <a:rPr lang="en-US" dirty="0" smtClean="0"/>
              <a:t> The </a:t>
            </a:r>
            <a:r>
              <a:rPr lang="en-US" dirty="0" smtClean="0"/>
              <a:t>boys were a few years older </a:t>
            </a:r>
            <a:endParaRPr lang="en-US" dirty="0" smtClean="0"/>
          </a:p>
          <a:p>
            <a:r>
              <a:rPr lang="en-US" dirty="0" smtClean="0"/>
              <a:t>The marriages were arranged by parents </a:t>
            </a:r>
            <a:r>
              <a:rPr lang="en-US" dirty="0" smtClean="0"/>
              <a:t> </a:t>
            </a:r>
          </a:p>
          <a:p>
            <a:r>
              <a:rPr lang="en-US" dirty="0" smtClean="0"/>
              <a:t>S</a:t>
            </a:r>
            <a:r>
              <a:rPr lang="en-US" dirty="0" smtClean="0"/>
              <a:t>ome </a:t>
            </a:r>
            <a:r>
              <a:rPr lang="en-US" dirty="0" smtClean="0"/>
              <a:t>young people chose their own </a:t>
            </a:r>
            <a:r>
              <a:rPr lang="en-US" dirty="0" smtClean="0"/>
              <a:t>spouse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ordinary man normally had one wife, the kings always had several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54</TotalTime>
  <Words>367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Egyptian Life</vt:lpstr>
      <vt:lpstr>Daily Life</vt:lpstr>
      <vt:lpstr>Egyptian Homes</vt:lpstr>
      <vt:lpstr>Egyptian Diet</vt:lpstr>
      <vt:lpstr>Growing Up</vt:lpstr>
      <vt:lpstr>Religion</vt:lpstr>
      <vt:lpstr>People of Egypt</vt:lpstr>
      <vt:lpstr>Family Life</vt:lpstr>
      <vt:lpstr>Marriage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Egyptian Life</dc:title>
  <dc:creator>Student</dc:creator>
  <cp:lastModifiedBy>Student</cp:lastModifiedBy>
  <cp:revision>4</cp:revision>
  <dcterms:created xsi:type="dcterms:W3CDTF">2010-03-16T18:28:08Z</dcterms:created>
  <dcterms:modified xsi:type="dcterms:W3CDTF">2010-03-16T21:43:43Z</dcterms:modified>
</cp:coreProperties>
</file>