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2" r:id="rId2"/>
    <p:sldId id="256" r:id="rId3"/>
    <p:sldId id="257" r:id="rId4"/>
    <p:sldId id="258"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1" d="100"/>
          <a:sy n="81" d="100"/>
        </p:scale>
        <p:origin x="-828" y="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EA083FD-0DD8-44AB-BBF6-364644D42FDF}" type="datetimeFigureOut">
              <a:rPr lang="en-US" smtClean="0"/>
              <a:t>4/13/2014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AA9D0536-C4FB-4D22-A722-9CE201A1FED8}"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A083FD-0DD8-44AB-BBF6-364644D42FDF}" type="datetimeFigureOut">
              <a:rPr lang="en-US" smtClean="0"/>
              <a:t>4/13/2014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D0536-C4FB-4D22-A722-9CE201A1FED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A083FD-0DD8-44AB-BBF6-364644D42FDF}" type="datetimeFigureOut">
              <a:rPr lang="en-US" smtClean="0"/>
              <a:t>4/13/2014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D0536-C4FB-4D22-A722-9CE201A1FED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A083FD-0DD8-44AB-BBF6-364644D42FDF}" type="datetimeFigureOut">
              <a:rPr lang="en-US" smtClean="0"/>
              <a:t>4/13/2014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D0536-C4FB-4D22-A722-9CE201A1FED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EA083FD-0DD8-44AB-BBF6-364644D42FDF}" type="datetimeFigureOut">
              <a:rPr lang="en-US" smtClean="0"/>
              <a:t>4/13/2014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AA9D0536-C4FB-4D22-A722-9CE201A1FED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EA083FD-0DD8-44AB-BBF6-364644D42FDF}" type="datetimeFigureOut">
              <a:rPr lang="en-US" smtClean="0"/>
              <a:t>4/13/2014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D0536-C4FB-4D22-A722-9CE201A1FED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EA083FD-0DD8-44AB-BBF6-364644D42FDF}" type="datetimeFigureOut">
              <a:rPr lang="en-US" smtClean="0"/>
              <a:t>4/13/2014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9D0536-C4FB-4D22-A722-9CE201A1FED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EA083FD-0DD8-44AB-BBF6-364644D42FDF}" type="datetimeFigureOut">
              <a:rPr lang="en-US" smtClean="0"/>
              <a:t>4/13/2014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9D0536-C4FB-4D22-A722-9CE201A1FED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A083FD-0DD8-44AB-BBF6-364644D42FDF}" type="datetimeFigureOut">
              <a:rPr lang="en-US" smtClean="0"/>
              <a:t>4/13/2014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9D0536-C4FB-4D22-A722-9CE201A1FED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EA083FD-0DD8-44AB-BBF6-364644D42FDF}" type="datetimeFigureOut">
              <a:rPr lang="en-US" smtClean="0"/>
              <a:t>4/13/2014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D0536-C4FB-4D22-A722-9CE201A1FED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EA083FD-0DD8-44AB-BBF6-364644D42FDF}" type="datetimeFigureOut">
              <a:rPr lang="en-US" smtClean="0"/>
              <a:t>4/13/2014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D0536-C4FB-4D22-A722-9CE201A1FED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EA083FD-0DD8-44AB-BBF6-364644D42FDF}" type="datetimeFigureOut">
              <a:rPr lang="en-US" smtClean="0"/>
              <a:t>4/13/2014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A9D0536-C4FB-4D22-A722-9CE201A1FED8}"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KILL A MOCKINGBIRD</a:t>
            </a:r>
            <a:endParaRPr lang="en-US" dirty="0"/>
          </a:p>
        </p:txBody>
      </p:sp>
      <p:sp>
        <p:nvSpPr>
          <p:cNvPr id="3" name="Content Placeholder 2"/>
          <p:cNvSpPr>
            <a:spLocks noGrp="1"/>
          </p:cNvSpPr>
          <p:nvPr>
            <p:ph idx="1"/>
          </p:nvPr>
        </p:nvSpPr>
        <p:spPr>
          <a:xfrm>
            <a:off x="381000" y="5257800"/>
            <a:ext cx="8229600" cy="4709160"/>
          </a:xfrm>
        </p:spPr>
        <p:txBody>
          <a:bodyPr/>
          <a:lstStyle/>
          <a:p>
            <a:r>
              <a:rPr lang="en-US" dirty="0" smtClean="0"/>
              <a:t>PowerPoint by Sister Sue</a:t>
            </a:r>
          </a:p>
          <a:p>
            <a:endParaRPr lang="en-US" dirty="0"/>
          </a:p>
          <a:p>
            <a:endParaRPr lang="en-US" dirty="0"/>
          </a:p>
        </p:txBody>
      </p:sp>
    </p:spTree>
    <p:extLst>
      <p:ext uri="{BB962C8B-B14F-4D97-AF65-F5344CB8AC3E}">
        <p14:creationId xmlns:p14="http://schemas.microsoft.com/office/powerpoint/2010/main" val="8299294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p>
            <a:r>
              <a:rPr lang="en-US" dirty="0" smtClean="0"/>
              <a:t>The Author -- Harper Lee</a:t>
            </a:r>
            <a:endParaRPr lang="en-US" dirty="0"/>
          </a:p>
        </p:txBody>
      </p:sp>
      <p:sp>
        <p:nvSpPr>
          <p:cNvPr id="3" name="Subtitle 2"/>
          <p:cNvSpPr>
            <a:spLocks noGrp="1"/>
          </p:cNvSpPr>
          <p:nvPr>
            <p:ph type="subTitle" idx="1"/>
          </p:nvPr>
        </p:nvSpPr>
        <p:spPr>
          <a:xfrm>
            <a:off x="1066800" y="2743200"/>
            <a:ext cx="7010400" cy="2895600"/>
          </a:xfrm>
        </p:spPr>
        <p:txBody>
          <a:bodyPr>
            <a:normAutofit/>
          </a:bodyPr>
          <a:lstStyle/>
          <a:p>
            <a:pPr algn="l"/>
            <a:r>
              <a:rPr lang="en-US" sz="1800" b="1" dirty="0" smtClean="0"/>
              <a:t>Born:  1926 </a:t>
            </a:r>
            <a:r>
              <a:rPr lang="en-US" sz="1800" b="1" dirty="0" smtClean="0"/>
              <a:t>in Monroeville, Alabama</a:t>
            </a:r>
          </a:p>
          <a:p>
            <a:pPr algn="l"/>
            <a:endParaRPr lang="en-US" sz="1800" b="1" dirty="0"/>
          </a:p>
          <a:p>
            <a:pPr algn="l"/>
            <a:r>
              <a:rPr lang="en-US" sz="1800" b="1" dirty="0" smtClean="0"/>
              <a:t>Family:	</a:t>
            </a:r>
            <a:r>
              <a:rPr lang="en-US" sz="1800" b="1" dirty="0" smtClean="0"/>
              <a:t>Father </a:t>
            </a:r>
            <a:r>
              <a:rPr lang="en-US" sz="1800" b="1" dirty="0" smtClean="0"/>
              <a:t>and sister were practicing lawyers in Monroeville</a:t>
            </a:r>
          </a:p>
          <a:p>
            <a:pPr algn="l"/>
            <a:endParaRPr lang="en-US" sz="1800" b="1" dirty="0"/>
          </a:p>
          <a:p>
            <a:pPr algn="l"/>
            <a:r>
              <a:rPr lang="en-US" sz="1800" b="1" dirty="0" smtClean="0"/>
              <a:t>Education</a:t>
            </a:r>
            <a:r>
              <a:rPr lang="en-US" sz="1800" b="1" dirty="0" smtClean="0"/>
              <a:t>:  </a:t>
            </a:r>
            <a:r>
              <a:rPr lang="en-US" sz="1800" b="1" dirty="0" smtClean="0"/>
              <a:t>Public schools and college</a:t>
            </a:r>
          </a:p>
          <a:p>
            <a:pPr algn="l"/>
            <a:r>
              <a:rPr lang="en-US" sz="1800" b="1" dirty="0"/>
              <a:t>	</a:t>
            </a:r>
            <a:r>
              <a:rPr lang="en-US" sz="1800" b="1" dirty="0" smtClean="0"/>
              <a:t>     Law </a:t>
            </a:r>
            <a:r>
              <a:rPr lang="en-US" sz="1800" b="1" dirty="0" smtClean="0"/>
              <a:t>courses at U. of Alabama – did not finish for a </a:t>
            </a:r>
            <a:r>
              <a:rPr lang="en-US" sz="1800" b="1" dirty="0" smtClean="0"/>
              <a:t>	     degree</a:t>
            </a:r>
            <a:endParaRPr lang="en-US" sz="1800" b="1" dirty="0"/>
          </a:p>
        </p:txBody>
      </p:sp>
    </p:spTree>
    <p:extLst>
      <p:ext uri="{BB962C8B-B14F-4D97-AF65-F5344CB8AC3E}">
        <p14:creationId xmlns:p14="http://schemas.microsoft.com/office/powerpoint/2010/main" val="4825246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1"/>
            <a:ext cx="7772400" cy="1371599"/>
          </a:xfrm>
        </p:spPr>
        <p:txBody>
          <a:bodyPr/>
          <a:lstStyle/>
          <a:p>
            <a:r>
              <a:rPr lang="en-US" dirty="0" smtClean="0"/>
              <a:t>Writing</a:t>
            </a:r>
            <a:endParaRPr lang="en-US" dirty="0"/>
          </a:p>
        </p:txBody>
      </p:sp>
      <p:sp>
        <p:nvSpPr>
          <p:cNvPr id="3" name="Subtitle 2"/>
          <p:cNvSpPr>
            <a:spLocks noGrp="1"/>
          </p:cNvSpPr>
          <p:nvPr>
            <p:ph type="subTitle" idx="1"/>
          </p:nvPr>
        </p:nvSpPr>
        <p:spPr>
          <a:xfrm>
            <a:off x="1371600" y="2438400"/>
            <a:ext cx="6400800" cy="3657600"/>
          </a:xfrm>
        </p:spPr>
        <p:txBody>
          <a:bodyPr>
            <a:normAutofit/>
          </a:bodyPr>
          <a:lstStyle/>
          <a:p>
            <a:r>
              <a:rPr lang="en-US" sz="1800" b="1" dirty="0" smtClean="0"/>
              <a:t>Wrote since she was 7 years old.</a:t>
            </a:r>
          </a:p>
          <a:p>
            <a:endParaRPr lang="en-US" sz="1800" b="1" dirty="0"/>
          </a:p>
          <a:p>
            <a:r>
              <a:rPr lang="en-US" sz="1800" b="1" dirty="0" smtClean="0"/>
              <a:t>After college, she moved to NY and tried to publish work.</a:t>
            </a:r>
          </a:p>
          <a:p>
            <a:endParaRPr lang="en-US" sz="1800" b="1" dirty="0"/>
          </a:p>
          <a:p>
            <a:r>
              <a:rPr lang="en-US" sz="1800" b="1" dirty="0" smtClean="0"/>
              <a:t>1960 – short story expanded and published</a:t>
            </a:r>
          </a:p>
          <a:p>
            <a:r>
              <a:rPr lang="en-US" sz="1800" b="1" dirty="0" smtClean="0"/>
              <a:t>TO KILL </a:t>
            </a:r>
            <a:r>
              <a:rPr lang="en-US" sz="1800" b="1" smtClean="0"/>
              <a:t>A MOCKINGBIRD</a:t>
            </a:r>
            <a:endParaRPr lang="en-US" sz="1800" b="1" dirty="0" smtClean="0"/>
          </a:p>
          <a:p>
            <a:endParaRPr lang="en-US" sz="1800" b="1" dirty="0"/>
          </a:p>
          <a:p>
            <a:r>
              <a:rPr lang="en-US" sz="1800" b="1" dirty="0" smtClean="0"/>
              <a:t>1961 – Lee was awarded the Pulitzer Prize for Literature.</a:t>
            </a:r>
          </a:p>
          <a:p>
            <a:endParaRPr lang="en-US" sz="1800" b="1" dirty="0" smtClean="0"/>
          </a:p>
          <a:p>
            <a:r>
              <a:rPr lang="en-US" sz="1800" b="1" dirty="0" smtClean="0"/>
              <a:t>Oscar award winning movie made of TKAM</a:t>
            </a:r>
            <a:endParaRPr lang="en-US" sz="1800" b="1" dirty="0"/>
          </a:p>
        </p:txBody>
      </p:sp>
    </p:spTree>
    <p:extLst>
      <p:ext uri="{BB962C8B-B14F-4D97-AF65-F5344CB8AC3E}">
        <p14:creationId xmlns:p14="http://schemas.microsoft.com/office/powerpoint/2010/main" val="14869859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1"/>
            <a:ext cx="7772400" cy="1523999"/>
          </a:xfrm>
        </p:spPr>
        <p:txBody>
          <a:bodyPr/>
          <a:lstStyle/>
          <a:p>
            <a:r>
              <a:rPr lang="en-US" dirty="0" smtClean="0"/>
              <a:t>Story Background – The South</a:t>
            </a:r>
            <a:endParaRPr lang="en-US" dirty="0"/>
          </a:p>
        </p:txBody>
      </p:sp>
      <p:sp>
        <p:nvSpPr>
          <p:cNvPr id="3" name="Subtitle 2"/>
          <p:cNvSpPr>
            <a:spLocks noGrp="1"/>
          </p:cNvSpPr>
          <p:nvPr>
            <p:ph type="subTitle" idx="1"/>
          </p:nvPr>
        </p:nvSpPr>
        <p:spPr>
          <a:xfrm>
            <a:off x="1371600" y="2286000"/>
            <a:ext cx="6400800" cy="3352800"/>
          </a:xfrm>
        </p:spPr>
        <p:txBody>
          <a:bodyPr>
            <a:normAutofit/>
          </a:bodyPr>
          <a:lstStyle/>
          <a:p>
            <a:r>
              <a:rPr lang="en-US" sz="1800" b="1" dirty="0" smtClean="0"/>
              <a:t>1930’s </a:t>
            </a:r>
            <a:r>
              <a:rPr lang="en-US" sz="1800" b="1" dirty="0" smtClean="0"/>
              <a:t>in Maycomb, Alabama</a:t>
            </a:r>
          </a:p>
          <a:p>
            <a:r>
              <a:rPr lang="en-US" sz="1800" b="1" dirty="0" smtClean="0"/>
              <a:t>(small, quiet, southern town)</a:t>
            </a:r>
          </a:p>
          <a:p>
            <a:endParaRPr lang="en-US" sz="1800" b="1" dirty="0"/>
          </a:p>
          <a:p>
            <a:r>
              <a:rPr lang="en-US" sz="1800" b="1" dirty="0" smtClean="0"/>
              <a:t>Depression times – poverty; the rise of Hitler in Europe</a:t>
            </a:r>
          </a:p>
          <a:p>
            <a:endParaRPr lang="en-US" sz="1800" b="1" dirty="0"/>
          </a:p>
          <a:p>
            <a:r>
              <a:rPr lang="en-US" sz="1800" b="1" dirty="0" smtClean="0"/>
              <a:t>1931 – Trial of the Scottsboro Boys</a:t>
            </a:r>
          </a:p>
          <a:p>
            <a:r>
              <a:rPr lang="en-US" sz="1800" b="1" dirty="0" smtClean="0"/>
              <a:t>(basis for TKAM???)</a:t>
            </a:r>
          </a:p>
          <a:p>
            <a:endParaRPr lang="en-US" sz="1800" dirty="0"/>
          </a:p>
        </p:txBody>
      </p:sp>
    </p:spTree>
    <p:extLst>
      <p:ext uri="{BB962C8B-B14F-4D97-AF65-F5344CB8AC3E}">
        <p14:creationId xmlns:p14="http://schemas.microsoft.com/office/powerpoint/2010/main" val="9152558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1"/>
            <a:ext cx="7772400" cy="1219199"/>
          </a:xfrm>
        </p:spPr>
        <p:txBody>
          <a:bodyPr/>
          <a:lstStyle/>
          <a:p>
            <a:r>
              <a:rPr lang="en-US" dirty="0" smtClean="0"/>
              <a:t>Blacks in the South</a:t>
            </a:r>
            <a:endParaRPr lang="en-US" dirty="0"/>
          </a:p>
        </p:txBody>
      </p:sp>
      <p:sp>
        <p:nvSpPr>
          <p:cNvPr id="3" name="Subtitle 2"/>
          <p:cNvSpPr>
            <a:spLocks noGrp="1"/>
          </p:cNvSpPr>
          <p:nvPr>
            <p:ph type="subTitle" idx="1"/>
          </p:nvPr>
        </p:nvSpPr>
        <p:spPr>
          <a:xfrm>
            <a:off x="838200" y="2057400"/>
            <a:ext cx="7620000" cy="4267200"/>
          </a:xfrm>
        </p:spPr>
        <p:txBody>
          <a:bodyPr>
            <a:normAutofit/>
          </a:bodyPr>
          <a:lstStyle/>
          <a:p>
            <a:pPr algn="l"/>
            <a:r>
              <a:rPr lang="en-US" sz="1800" b="1" dirty="0" smtClean="0"/>
              <a:t>Impressions – blacks were lazy, content to let time pass by, ignorant</a:t>
            </a:r>
          </a:p>
          <a:p>
            <a:pPr algn="l"/>
            <a:endParaRPr lang="en-US" sz="1800" b="1" dirty="0"/>
          </a:p>
          <a:p>
            <a:pPr algn="l"/>
            <a:r>
              <a:rPr lang="en-US" sz="1800" b="1" dirty="0" smtClean="0"/>
              <a:t>Law – under slavery, they had more protection than under freedom</a:t>
            </a:r>
          </a:p>
          <a:p>
            <a:r>
              <a:rPr lang="en-US" sz="1800" b="1" dirty="0" smtClean="0"/>
              <a:t>(What is “Jim Crow”)</a:t>
            </a:r>
          </a:p>
          <a:p>
            <a:pPr algn="l"/>
            <a:endParaRPr lang="en-US" sz="1800" b="1" dirty="0"/>
          </a:p>
          <a:p>
            <a:pPr algn="l"/>
            <a:r>
              <a:rPr lang="en-US" sz="1800" b="1" dirty="0" smtClean="0"/>
              <a:t>Work – working black was not treated on an equal basis with white workers.</a:t>
            </a:r>
          </a:p>
          <a:p>
            <a:pPr algn="l"/>
            <a:endParaRPr lang="en-US" sz="1800" b="1" dirty="0"/>
          </a:p>
          <a:p>
            <a:pPr algn="l"/>
            <a:r>
              <a:rPr lang="en-US" sz="1800" b="1" dirty="0" smtClean="0"/>
              <a:t>Positions of authority – almost unheard of</a:t>
            </a:r>
          </a:p>
          <a:p>
            <a:pPr algn="l"/>
            <a:endParaRPr lang="en-US" sz="1800" b="1" dirty="0"/>
          </a:p>
          <a:p>
            <a:pPr algn="l"/>
            <a:r>
              <a:rPr lang="en-US" sz="1800" b="1" dirty="0" smtClean="0"/>
              <a:t>Segregation – restaurants, buses, churches, schools</a:t>
            </a:r>
          </a:p>
          <a:p>
            <a:pPr algn="l"/>
            <a:endParaRPr lang="en-US" sz="1800" b="1" dirty="0" smtClean="0"/>
          </a:p>
          <a:p>
            <a:pPr algn="l"/>
            <a:r>
              <a:rPr lang="en-US" sz="1800" b="1" dirty="0" smtClean="0"/>
              <a:t>Changes later on in the 1950’s:       Rosa Parks, Martin Luther King</a:t>
            </a:r>
          </a:p>
          <a:p>
            <a:pPr algn="l"/>
            <a:endParaRPr lang="en-US" sz="1800" b="1" dirty="0"/>
          </a:p>
          <a:p>
            <a:pPr algn="l"/>
            <a:endParaRPr lang="en-US" sz="1800" b="1" dirty="0" smtClean="0"/>
          </a:p>
          <a:p>
            <a:pPr algn="l"/>
            <a:endParaRPr lang="en-US" sz="1800" b="1" dirty="0"/>
          </a:p>
        </p:txBody>
      </p:sp>
    </p:spTree>
    <p:extLst>
      <p:ext uri="{BB962C8B-B14F-4D97-AF65-F5344CB8AC3E}">
        <p14:creationId xmlns:p14="http://schemas.microsoft.com/office/powerpoint/2010/main" val="16078587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1"/>
            <a:ext cx="7772400" cy="1417319"/>
          </a:xfrm>
        </p:spPr>
        <p:txBody>
          <a:bodyPr>
            <a:normAutofit fontScale="90000"/>
          </a:bodyPr>
          <a:lstStyle/>
          <a:p>
            <a:r>
              <a:rPr lang="en-US" dirty="0" smtClean="0"/>
              <a:t>“Poor” Whites in the South</a:t>
            </a:r>
            <a:endParaRPr lang="en-US" dirty="0"/>
          </a:p>
        </p:txBody>
      </p:sp>
      <p:sp>
        <p:nvSpPr>
          <p:cNvPr id="3" name="Subtitle 2"/>
          <p:cNvSpPr>
            <a:spLocks noGrp="1"/>
          </p:cNvSpPr>
          <p:nvPr>
            <p:ph type="subTitle" idx="1"/>
          </p:nvPr>
        </p:nvSpPr>
        <p:spPr>
          <a:xfrm>
            <a:off x="762000" y="2362200"/>
            <a:ext cx="7696200" cy="3581400"/>
          </a:xfrm>
        </p:spPr>
        <p:txBody>
          <a:bodyPr>
            <a:normAutofit/>
          </a:bodyPr>
          <a:lstStyle/>
          <a:p>
            <a:r>
              <a:rPr lang="en-US" sz="1800" b="1" dirty="0" smtClean="0"/>
              <a:t>Most of these people suffered misfortune either through loss of property (Depression)  or by virtue of birth.</a:t>
            </a:r>
          </a:p>
          <a:p>
            <a:endParaRPr lang="en-US" sz="1800" b="1" dirty="0"/>
          </a:p>
          <a:p>
            <a:r>
              <a:rPr lang="en-US" sz="2400" b="1" dirty="0" smtClean="0"/>
              <a:t>“Poor White Trash”</a:t>
            </a:r>
          </a:p>
          <a:p>
            <a:endParaRPr lang="en-US" sz="1800" b="1" dirty="0"/>
          </a:p>
          <a:p>
            <a:pPr algn="l"/>
            <a:r>
              <a:rPr lang="en-US" sz="1800" b="1" dirty="0" smtClean="0"/>
              <a:t>These people were usually ignorant, unclean, lacking in ambition.  They survived through hunting and fishing.  They had large families, one-room houses, poor tracts of land for minimal farming which was not properly cared for.  Some were related to prosperous kinfolk, but were considered “…the least ambitious elements of white Southern society.”</a:t>
            </a:r>
          </a:p>
          <a:p>
            <a:endParaRPr lang="en-US" sz="1800" dirty="0"/>
          </a:p>
          <a:p>
            <a:endParaRPr lang="en-US" sz="1800" dirty="0"/>
          </a:p>
        </p:txBody>
      </p:sp>
    </p:spTree>
    <p:extLst>
      <p:ext uri="{BB962C8B-B14F-4D97-AF65-F5344CB8AC3E}">
        <p14:creationId xmlns:p14="http://schemas.microsoft.com/office/powerpoint/2010/main" val="39582082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1371599"/>
          </a:xfrm>
        </p:spPr>
        <p:txBody>
          <a:bodyPr/>
          <a:lstStyle/>
          <a:p>
            <a:r>
              <a:rPr lang="en-US" dirty="0" smtClean="0"/>
              <a:t>The Story</a:t>
            </a:r>
            <a:endParaRPr lang="en-US" dirty="0"/>
          </a:p>
        </p:txBody>
      </p:sp>
      <p:sp>
        <p:nvSpPr>
          <p:cNvPr id="3" name="Subtitle 2"/>
          <p:cNvSpPr>
            <a:spLocks noGrp="1"/>
          </p:cNvSpPr>
          <p:nvPr>
            <p:ph type="subTitle" idx="1"/>
          </p:nvPr>
        </p:nvSpPr>
        <p:spPr>
          <a:xfrm>
            <a:off x="1371600" y="2362200"/>
            <a:ext cx="6400800" cy="4267200"/>
          </a:xfrm>
        </p:spPr>
        <p:txBody>
          <a:bodyPr>
            <a:normAutofit/>
          </a:bodyPr>
          <a:lstStyle/>
          <a:p>
            <a:pPr algn="l"/>
            <a:r>
              <a:rPr lang="en-US" sz="1800" b="1" dirty="0" smtClean="0"/>
              <a:t>The setting:	</a:t>
            </a:r>
            <a:r>
              <a:rPr lang="en-US" sz="1800" b="1" dirty="0" err="1" smtClean="0"/>
              <a:t>Maycomb</a:t>
            </a:r>
            <a:r>
              <a:rPr lang="en-US" sz="1800" b="1" dirty="0" smtClean="0"/>
              <a:t>, Alabama</a:t>
            </a:r>
          </a:p>
          <a:p>
            <a:pPr algn="l"/>
            <a:endParaRPr lang="en-US" sz="1800" b="1" dirty="0"/>
          </a:p>
          <a:p>
            <a:pPr algn="l"/>
            <a:r>
              <a:rPr lang="en-US" sz="1800" b="1" dirty="0" smtClean="0"/>
              <a:t>Themes:		Education</a:t>
            </a:r>
          </a:p>
          <a:p>
            <a:pPr algn="l"/>
            <a:r>
              <a:rPr lang="en-US" sz="1800" b="1" dirty="0"/>
              <a:t>	</a:t>
            </a:r>
            <a:r>
              <a:rPr lang="en-US" sz="1800" b="1" dirty="0" smtClean="0"/>
              <a:t>	Mockingbird	</a:t>
            </a:r>
          </a:p>
          <a:p>
            <a:pPr algn="l"/>
            <a:r>
              <a:rPr lang="en-US" sz="1800" b="1" dirty="0" smtClean="0"/>
              <a:t>		Courage</a:t>
            </a:r>
          </a:p>
          <a:p>
            <a:pPr algn="l"/>
            <a:r>
              <a:rPr lang="en-US" sz="1800" b="1" dirty="0"/>
              <a:t>	</a:t>
            </a:r>
            <a:r>
              <a:rPr lang="en-US" sz="1800" b="1" dirty="0" smtClean="0"/>
              <a:t>	Race, class, sex (women)</a:t>
            </a:r>
          </a:p>
          <a:p>
            <a:pPr algn="l"/>
            <a:endParaRPr lang="en-US" sz="1800" b="1" dirty="0"/>
          </a:p>
          <a:p>
            <a:pPr algn="l"/>
            <a:r>
              <a:rPr lang="en-US" sz="1800" b="1" dirty="0" smtClean="0"/>
              <a:t>Two Parts:	Boo </a:t>
            </a:r>
            <a:r>
              <a:rPr lang="en-US" sz="1800" b="1" dirty="0" err="1" smtClean="0"/>
              <a:t>Radley</a:t>
            </a:r>
            <a:r>
              <a:rPr lang="en-US" sz="1800" b="1" dirty="0" smtClean="0"/>
              <a:t> Story and the Trial</a:t>
            </a:r>
          </a:p>
          <a:p>
            <a:pPr algn="l"/>
            <a:endParaRPr lang="en-US" sz="1800" b="1" dirty="0"/>
          </a:p>
          <a:p>
            <a:pPr algn="l"/>
            <a:r>
              <a:rPr lang="en-US" sz="1800" b="1" dirty="0" smtClean="0"/>
              <a:t>Time Span:	Approximately 2 ½ years</a:t>
            </a:r>
          </a:p>
          <a:p>
            <a:pPr algn="l"/>
            <a:endParaRPr lang="en-US" sz="1800" b="1" dirty="0" smtClean="0"/>
          </a:p>
          <a:p>
            <a:r>
              <a:rPr lang="en-US" sz="1800" b="1" dirty="0" smtClean="0"/>
              <a:t>First person narrative technique – Scout’s point of view</a:t>
            </a:r>
            <a:endParaRPr lang="en-US" sz="1800" b="1" dirty="0"/>
          </a:p>
        </p:txBody>
      </p:sp>
    </p:spTree>
    <p:extLst>
      <p:ext uri="{BB962C8B-B14F-4D97-AF65-F5344CB8AC3E}">
        <p14:creationId xmlns:p14="http://schemas.microsoft.com/office/powerpoint/2010/main" val="28257148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63</TotalTime>
  <Words>293</Words>
  <Application>Microsoft Office PowerPoint</Application>
  <PresentationFormat>On-screen Show (4:3)</PresentationFormat>
  <Paragraphs>61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Apex</vt:lpstr>
      <vt:lpstr>TO KILL A MOCKINGBIRD</vt:lpstr>
      <vt:lpstr>The Author -- Harper Lee</vt:lpstr>
      <vt:lpstr>Writing</vt:lpstr>
      <vt:lpstr>Story Background – The South</vt:lpstr>
      <vt:lpstr>Blacks in the South</vt:lpstr>
      <vt:lpstr>“Poor” Whites in the South</vt:lpstr>
      <vt:lpstr>The Story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Harper Lee</dc:title>
  <dc:creator>Pacelli Teacher</dc:creator>
  <cp:lastModifiedBy>Pacelli Teacher</cp:lastModifiedBy>
  <cp:revision>18</cp:revision>
  <dcterms:created xsi:type="dcterms:W3CDTF">2012-05-07T13:12:53Z</dcterms:created>
  <dcterms:modified xsi:type="dcterms:W3CDTF">2014-04-13T20:32:11Z</dcterms:modified>
</cp:coreProperties>
</file>