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62" r:id="rId2"/>
    <p:sldId id="256" r:id="rId3"/>
    <p:sldId id="257" r:id="rId4"/>
    <p:sldId id="258" r:id="rId5"/>
    <p:sldId id="259" r:id="rId6"/>
    <p:sldId id="260" r:id="rId7"/>
    <p:sldId id="261"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81" d="100"/>
          <a:sy n="81" d="100"/>
        </p:scale>
        <p:origin x="-828" y="2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8" name="Title 7"/>
          <p:cNvSpPr>
            <a:spLocks noGrp="1"/>
          </p:cNvSpPr>
          <p:nvPr>
            <p:ph type="ctrTitle"/>
          </p:nvPr>
        </p:nvSpPr>
        <p:spPr>
          <a:xfrm>
            <a:off x="422030" y="1371600"/>
            <a:ext cx="8229600" cy="1828800"/>
          </a:xfrm>
        </p:spPr>
        <p:txBody>
          <a:bodyPr vert="horz" lIns="45720" tIns="0" rIns="45720" bIns="0" anchor="b">
            <a:normAutofit/>
            <a:scene3d>
              <a:camera prst="orthographicFront"/>
              <a:lightRig rig="soft" dir="t">
                <a:rot lat="0" lon="0" rev="17220000"/>
              </a:lightRig>
            </a:scene3d>
            <a:sp3d prstMaterial="softEdge">
              <a:bevelT w="38100" h="38100"/>
            </a:sp3d>
          </a:bodyPr>
          <a:lstStyle>
            <a:lvl1pPr>
              <a:defRPr sz="4800" b="1" cap="all"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27000" dist="200000" dir="2700000" algn="tl" rotWithShape="0">
                    <a:srgbClr val="000000">
                      <a:alpha val="30000"/>
                    </a:srgbClr>
                  </a:outerShdw>
                </a:effectLst>
              </a:defRPr>
            </a:lvl1pPr>
          </a:lstStyle>
          <a:p>
            <a:r>
              <a:rPr kumimoji="0" lang="en-US" smtClean="0"/>
              <a:t>Click to edit Master title style</a:t>
            </a:r>
            <a:endParaRPr kumimoji="0" lang="en-US"/>
          </a:p>
        </p:txBody>
      </p:sp>
      <p:sp>
        <p:nvSpPr>
          <p:cNvPr id="28" name="Date Placeholder 27"/>
          <p:cNvSpPr>
            <a:spLocks noGrp="1"/>
          </p:cNvSpPr>
          <p:nvPr>
            <p:ph type="dt" sz="half" idx="10"/>
          </p:nvPr>
        </p:nvSpPr>
        <p:spPr/>
        <p:txBody>
          <a:bodyPr/>
          <a:lstStyle/>
          <a:p>
            <a:fld id="{6EA083FD-0DD8-44AB-BBF6-364644D42FDF}" type="datetimeFigureOut">
              <a:rPr lang="en-US" smtClean="0"/>
              <a:t>4/13/2014</a:t>
            </a:fld>
            <a:endParaRPr lang="en-US"/>
          </a:p>
        </p:txBody>
      </p:sp>
      <p:sp>
        <p:nvSpPr>
          <p:cNvPr id="17" name="Footer Placeholder 16"/>
          <p:cNvSpPr>
            <a:spLocks noGrp="1"/>
          </p:cNvSpPr>
          <p:nvPr>
            <p:ph type="ftr" sz="quarter" idx="11"/>
          </p:nvPr>
        </p:nvSpPr>
        <p:spPr/>
        <p:txBody>
          <a:bodyPr/>
          <a:lstStyle/>
          <a:p>
            <a:endParaRPr lang="en-US"/>
          </a:p>
        </p:txBody>
      </p:sp>
      <p:sp>
        <p:nvSpPr>
          <p:cNvPr id="29" name="Slide Number Placeholder 28"/>
          <p:cNvSpPr>
            <a:spLocks noGrp="1"/>
          </p:cNvSpPr>
          <p:nvPr>
            <p:ph type="sldNum" sz="quarter" idx="12"/>
          </p:nvPr>
        </p:nvSpPr>
        <p:spPr/>
        <p:txBody>
          <a:bodyPr/>
          <a:lstStyle/>
          <a:p>
            <a:fld id="{AA9D0536-C4FB-4D22-A722-9CE201A1FED8}" type="slidenum">
              <a:rPr lang="en-US" smtClean="0"/>
              <a:t>‹#›</a:t>
            </a:fld>
            <a:endParaRPr lang="en-US"/>
          </a:p>
        </p:txBody>
      </p:sp>
      <p:sp>
        <p:nvSpPr>
          <p:cNvPr id="9" name="Subtitle 8"/>
          <p:cNvSpPr>
            <a:spLocks noGrp="1"/>
          </p:cNvSpPr>
          <p:nvPr>
            <p:ph type="subTitle" idx="1"/>
          </p:nvPr>
        </p:nvSpPr>
        <p:spPr>
          <a:xfrm>
            <a:off x="1371600" y="3331698"/>
            <a:ext cx="6400800" cy="1752600"/>
          </a:xfrm>
        </p:spPr>
        <p:txBody>
          <a:bodyPr/>
          <a:lstStyle>
            <a:lvl1pPr marL="0" indent="0" algn="ct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6EA083FD-0DD8-44AB-BBF6-364644D42FDF}" type="datetimeFigureOut">
              <a:rPr lang="en-US" smtClean="0"/>
              <a:t>4/13/2014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9D0536-C4FB-4D22-A722-9CE201A1FED8}"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6EA083FD-0DD8-44AB-BBF6-364644D42FDF}" type="datetimeFigureOut">
              <a:rPr lang="en-US" smtClean="0"/>
              <a:t>4/13/2014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9D0536-C4FB-4D22-A722-9CE201A1FED8}"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6EA083FD-0DD8-44AB-BBF6-364644D42FDF}" type="datetimeFigureOut">
              <a:rPr lang="en-US" smtClean="0"/>
              <a:t>4/13/2014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9D0536-C4FB-4D22-A722-9CE201A1FED8}"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3">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600200" y="609600"/>
            <a:ext cx="7086600" cy="1828800"/>
          </a:xfrm>
        </p:spPr>
        <p:txBody>
          <a:bodyPr vert="horz" bIns="0" anchor="b">
            <a:noAutofit/>
            <a:scene3d>
              <a:camera prst="orthographicFront"/>
              <a:lightRig rig="soft" dir="t">
                <a:rot lat="0" lon="0" rev="17220000"/>
              </a:lightRig>
            </a:scene3d>
            <a:sp3d prstMaterial="softEdge">
              <a:bevelT w="38100" h="38100"/>
              <a:contourClr>
                <a:schemeClr val="tx2">
                  <a:shade val="50000"/>
                </a:schemeClr>
              </a:contourClr>
            </a:sp3d>
          </a:bodyPr>
          <a:lstStyle>
            <a:lvl1pPr algn="l" rtl="0">
              <a:spcBef>
                <a:spcPct val="0"/>
              </a:spcBef>
              <a:buNone/>
              <a:defRPr sz="4800" b="1" cap="none" baseline="0">
                <a:ln w="6350">
                  <a:noFill/>
                </a:ln>
                <a:solidFill>
                  <a:schemeClr val="accent1">
                    <a:tint val="90000"/>
                    <a:satMod val="120000"/>
                  </a:schemeClr>
                </a:solidFill>
                <a:effectLst>
                  <a:outerShdw blurRad="114300" dist="101600" dir="2700000" algn="tl" rotWithShape="0">
                    <a:srgbClr val="000000">
                      <a:alpha val="40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1600200" y="2507786"/>
            <a:ext cx="7086600" cy="1509712"/>
          </a:xfrm>
        </p:spPr>
        <p:txBody>
          <a:bodyPr anchor="t"/>
          <a:lstStyle>
            <a:lvl1pPr marL="73152" indent="0" algn="l">
              <a:buNone/>
              <a:defRPr sz="20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6EA083FD-0DD8-44AB-BBF6-364644D42FDF}" type="datetimeFigureOut">
              <a:rPr lang="en-US" smtClean="0"/>
              <a:t>4/13/2014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a:xfrm>
            <a:off x="7924800" y="6416675"/>
            <a:ext cx="762000" cy="365125"/>
          </a:xfrm>
        </p:spPr>
        <p:txBody>
          <a:bodyPr/>
          <a:lstStyle/>
          <a:p>
            <a:fld id="{AA9D0536-C4FB-4D22-A722-9CE201A1FED8}" type="slidenum">
              <a:rPr lang="en-US" smtClean="0"/>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600200"/>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6EA083FD-0DD8-44AB-BBF6-364644D42FDF}" type="datetimeFigureOut">
              <a:rPr lang="en-US" smtClean="0"/>
              <a:t>4/13/2014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9D0536-C4FB-4D22-A722-9CE201A1FED8}"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535112"/>
            <a:ext cx="4040188"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535112"/>
            <a:ext cx="4041775"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362200"/>
            <a:ext cx="4040188"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362200"/>
            <a:ext cx="4041775"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6EA083FD-0DD8-44AB-BBF6-364644D42FDF}" type="datetimeFigureOut">
              <a:rPr lang="en-US" smtClean="0"/>
              <a:t>4/13/2014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A9D0536-C4FB-4D22-A722-9CE201A1FED8}"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6EA083FD-0DD8-44AB-BBF6-364644D42FDF}" type="datetimeFigureOut">
              <a:rPr lang="en-US" smtClean="0"/>
              <a:t>4/13/2014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A9D0536-C4FB-4D22-A722-9CE201A1FED8}"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EA083FD-0DD8-44AB-BBF6-364644D42FDF}" type="datetimeFigureOut">
              <a:rPr lang="en-US" smtClean="0"/>
              <a:t>4/13/2014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A9D0536-C4FB-4D22-A722-9CE201A1FED8}"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vert="horz" anchor="b">
            <a:normAutofit/>
            <a:sp3d prstMaterial="softEdge"/>
          </a:bodyPr>
          <a:lstStyle>
            <a:lvl1pPr algn="l">
              <a:buNone/>
              <a:defRPr sz="2200" b="0">
                <a:ln w="6350">
                  <a:noFill/>
                </a:ln>
                <a:solidFill>
                  <a:schemeClr val="accent1">
                    <a:tint val="73000"/>
                    <a:satMod val="180000"/>
                  </a:schemeClr>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524000"/>
            <a:ext cx="3008313" cy="4602163"/>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273050"/>
            <a:ext cx="5111750" cy="5853113"/>
          </a:xfrm>
        </p:spPr>
        <p:txBody>
          <a:bodyPr/>
          <a:lstStyle>
            <a:lvl1pPr>
              <a:defRPr sz="2600"/>
            </a:lvl1pPr>
            <a:lvl2pPr>
              <a:defRPr sz="2400"/>
            </a:lvl2pPr>
            <a:lvl3pPr>
              <a:defRPr sz="22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6EA083FD-0DD8-44AB-BBF6-364644D42FDF}" type="datetimeFigureOut">
              <a:rPr lang="en-US" smtClean="0"/>
              <a:t>4/13/2014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9D0536-C4FB-4D22-A722-9CE201A1FED8}"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828800" y="609600"/>
            <a:ext cx="5486400" cy="522288"/>
          </a:xfrm>
        </p:spPr>
        <p:txBody>
          <a:bodyPr lIns="45720" rIns="45720" bIns="0" anchor="b">
            <a:sp3d prstMaterial="softEdge"/>
          </a:bodyPr>
          <a:lstStyle>
            <a:lvl1pPr algn="ctr">
              <a:buNone/>
              <a:defRPr sz="2000" b="1"/>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828800" y="1831975"/>
            <a:ext cx="5486400" cy="3962400"/>
          </a:xfrm>
          <a:solidFill>
            <a:schemeClr val="bg2"/>
          </a:solidFill>
          <a:ln w="44450" cap="sq" cmpd="sng" algn="ctr">
            <a:solidFill>
              <a:srgbClr val="FFFFFF"/>
            </a:solidFill>
            <a:prstDash val="solid"/>
            <a:miter lim="800000"/>
          </a:ln>
          <a:effectLst>
            <a:outerShdw blurRad="190500" dist="228600" dir="2700000" sy="90000">
              <a:srgbClr val="000000">
                <a:alpha val="25000"/>
              </a:srgbClr>
            </a:outerShdw>
          </a:effectLst>
          <a:scene3d>
            <a:camera prst="orthographicFront">
              <a:rot lat="0" lon="0" rev="0"/>
            </a:camera>
            <a:lightRig rig="balanced" dir="tr">
              <a:rot lat="0" lon="0" rev="2700000"/>
            </a:lightRig>
          </a:scene3d>
          <a:sp3d prstMaterial="matte">
            <a:contourClr>
              <a:schemeClr val="tx2">
                <a:shade val="50000"/>
              </a:schemeClr>
            </a:contourClr>
          </a:sp3d>
        </p:spPr>
        <p:style>
          <a:lnRef idx="3">
            <a:schemeClr val="lt1"/>
          </a:lnRef>
          <a:fillRef idx="1">
            <a:schemeClr val="accent1"/>
          </a:fillRef>
          <a:effectRef idx="1">
            <a:schemeClr val="accent1"/>
          </a:effectRef>
          <a:fontRef idx="minor">
            <a:schemeClr val="lt1"/>
          </a:fontRef>
        </p:style>
        <p:txBody>
          <a:bodyPr anchor="t"/>
          <a:lstStyle>
            <a:lvl1pPr indent="0">
              <a:buNone/>
              <a:defRPr sz="3200"/>
            </a:lvl1pPr>
          </a:lstStyle>
          <a:p>
            <a:pPr marL="0" algn="l" rtl="0" eaLnBrk="1" latinLnBrk="0" hangingPunct="1"/>
            <a:r>
              <a:rPr kumimoji="0" lang="en-US" smtClean="0">
                <a:solidFill>
                  <a:schemeClr val="lt1"/>
                </a:solidFill>
                <a:latin typeface="+mn-lt"/>
                <a:ea typeface="+mn-ea"/>
                <a:cs typeface="+mn-cs"/>
              </a:rPr>
              <a:t>Click icon to add picture</a:t>
            </a:r>
            <a:endParaRPr kumimoji="0" lang="en-US" dirty="0">
              <a:solidFill>
                <a:schemeClr val="lt1"/>
              </a:solidFill>
              <a:latin typeface="+mn-lt"/>
              <a:ea typeface="+mn-ea"/>
              <a:cs typeface="+mn-cs"/>
            </a:endParaRPr>
          </a:p>
        </p:txBody>
      </p:sp>
      <p:sp>
        <p:nvSpPr>
          <p:cNvPr id="4" name="Text Placeholder 3"/>
          <p:cNvSpPr>
            <a:spLocks noGrp="1"/>
          </p:cNvSpPr>
          <p:nvPr>
            <p:ph type="body" sz="half" idx="2"/>
          </p:nvPr>
        </p:nvSpPr>
        <p:spPr>
          <a:xfrm>
            <a:off x="1828800" y="1166787"/>
            <a:ext cx="5486400" cy="530352"/>
          </a:xfrm>
        </p:spPr>
        <p:txBody>
          <a:bodyPr lIns="45720" tIns="45720" rIns="45720" anchor="t"/>
          <a:lstStyle>
            <a:lvl1pPr marL="0" indent="0" algn="ctr">
              <a:buNone/>
              <a:defRPr sz="14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6EA083FD-0DD8-44AB-BBF6-364644D42FDF}" type="datetimeFigureOut">
              <a:rPr lang="en-US" smtClean="0"/>
              <a:t>4/13/2014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9D0536-C4FB-4D22-A722-9CE201A1FED8}"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2" name="Title Placeholder 21"/>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rot lat="0" lon="0" rev="16800000"/>
              </a:lightRig>
            </a:scene3d>
            <a:sp3d prstMaterial="softEdge">
              <a:bevelT w="38100" h="38100"/>
            </a:sp3d>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1600200"/>
            <a:ext cx="8229600" cy="470916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457200" y="6416675"/>
            <a:ext cx="2133600" cy="365125"/>
          </a:xfrm>
          <a:prstGeom prst="rect">
            <a:avLst/>
          </a:prstGeom>
        </p:spPr>
        <p:txBody>
          <a:bodyPr vert="horz" anchor="b"/>
          <a:lstStyle>
            <a:lvl1pPr algn="l" eaLnBrk="1" latinLnBrk="0" hangingPunct="1">
              <a:defRPr kumimoji="0" sz="1200">
                <a:solidFill>
                  <a:schemeClr val="tx1">
                    <a:shade val="50000"/>
                  </a:schemeClr>
                </a:solidFill>
              </a:defRPr>
            </a:lvl1pPr>
          </a:lstStyle>
          <a:p>
            <a:fld id="{6EA083FD-0DD8-44AB-BBF6-364644D42FDF}" type="datetimeFigureOut">
              <a:rPr lang="en-US" smtClean="0"/>
              <a:t>4/13/2014</a:t>
            </a:fld>
            <a:endParaRPr lang="en-US"/>
          </a:p>
        </p:txBody>
      </p:sp>
      <p:sp>
        <p:nvSpPr>
          <p:cNvPr id="3" name="Footer Placeholder 2"/>
          <p:cNvSpPr>
            <a:spLocks noGrp="1"/>
          </p:cNvSpPr>
          <p:nvPr>
            <p:ph type="ftr" sz="quarter" idx="3"/>
          </p:nvPr>
        </p:nvSpPr>
        <p:spPr>
          <a:xfrm>
            <a:off x="3124200" y="6416675"/>
            <a:ext cx="2895600" cy="365125"/>
          </a:xfrm>
          <a:prstGeom prst="rect">
            <a:avLst/>
          </a:prstGeom>
        </p:spPr>
        <p:txBody>
          <a:bodyPr vert="horz" anchor="b"/>
          <a:lstStyle>
            <a:lvl1pPr algn="ctr" eaLnBrk="1" latinLnBrk="0" hangingPunct="1">
              <a:defRPr kumimoji="0" sz="1200">
                <a:solidFill>
                  <a:schemeClr val="tx1">
                    <a:shade val="50000"/>
                  </a:schemeClr>
                </a:solidFill>
              </a:defRPr>
            </a:lvl1pPr>
          </a:lstStyle>
          <a:p>
            <a:endParaRPr lang="en-US"/>
          </a:p>
        </p:txBody>
      </p:sp>
      <p:sp>
        <p:nvSpPr>
          <p:cNvPr id="23" name="Slide Number Placeholder 22"/>
          <p:cNvSpPr>
            <a:spLocks noGrp="1"/>
          </p:cNvSpPr>
          <p:nvPr>
            <p:ph type="sldNum" sz="quarter" idx="4"/>
          </p:nvPr>
        </p:nvSpPr>
        <p:spPr>
          <a:xfrm>
            <a:off x="7924800" y="6416675"/>
            <a:ext cx="762000" cy="365125"/>
          </a:xfrm>
          <a:prstGeom prst="rect">
            <a:avLst/>
          </a:prstGeom>
        </p:spPr>
        <p:txBody>
          <a:bodyPr vert="horz" lIns="0" rIns="0" anchor="b"/>
          <a:lstStyle>
            <a:lvl1pPr algn="r" eaLnBrk="1" latinLnBrk="0" hangingPunct="1">
              <a:defRPr kumimoji="0" sz="1200">
                <a:solidFill>
                  <a:schemeClr val="tx1">
                    <a:shade val="50000"/>
                  </a:schemeClr>
                </a:solidFill>
              </a:defRPr>
            </a:lvl1pPr>
          </a:lstStyle>
          <a:p>
            <a:fld id="{AA9D0536-C4FB-4D22-A722-9CE201A1FED8}"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rtl="0" eaLnBrk="1" latinLnBrk="0" hangingPunct="1">
        <a:spcBef>
          <a:spcPct val="0"/>
        </a:spcBef>
        <a:buNone/>
        <a:defRPr kumimoji="0" sz="4100" b="1" kern="1200" cap="none"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14300" dist="101600" dir="2700000" algn="tl" rotWithShape="0">
              <a:srgbClr val="000000">
                <a:alpha val="40000"/>
              </a:srgbClr>
            </a:outerShdw>
          </a:effectLst>
          <a:latin typeface="+mj-lt"/>
          <a:ea typeface="+mj-ea"/>
          <a:cs typeface="+mj-cs"/>
        </a:defRPr>
      </a:lvl1pPr>
    </p:titleStyle>
    <p:bodyStyle>
      <a:lvl1pPr marL="548640" indent="-411480" algn="l" rtl="0" eaLnBrk="1" latinLnBrk="0" hangingPunct="1">
        <a:spcBef>
          <a:spcPct val="20000"/>
        </a:spcBef>
        <a:buClr>
          <a:schemeClr val="tx1">
            <a:shade val="95000"/>
          </a:schemeClr>
        </a:buClr>
        <a:buSzPct val="65000"/>
        <a:buFont typeface="Wingdings 2"/>
        <a:buChar char=""/>
        <a:defRPr kumimoji="0" sz="2800" kern="1200">
          <a:solidFill>
            <a:schemeClr val="tx1"/>
          </a:solidFill>
          <a:latin typeface="+mn-lt"/>
          <a:ea typeface="+mn-ea"/>
          <a:cs typeface="+mn-cs"/>
        </a:defRPr>
      </a:lvl1pPr>
      <a:lvl2pPr marL="868680" indent="-283464" algn="l" rtl="0" eaLnBrk="1" latinLnBrk="0" hangingPunct="1">
        <a:spcBef>
          <a:spcPct val="20000"/>
        </a:spcBef>
        <a:buClr>
          <a:schemeClr val="tx1"/>
        </a:buClr>
        <a:buSzPct val="80000"/>
        <a:buFont typeface="Wingdings 2"/>
        <a:buChar char=""/>
        <a:defRPr kumimoji="0" sz="2400" kern="1200">
          <a:solidFill>
            <a:schemeClr val="tx1"/>
          </a:solidFill>
          <a:latin typeface="+mn-lt"/>
          <a:ea typeface="+mn-ea"/>
          <a:cs typeface="+mn-cs"/>
        </a:defRPr>
      </a:lvl2pPr>
      <a:lvl3pPr marL="1133856" indent="-228600" algn="l" rtl="0" eaLnBrk="1" latinLnBrk="0" hangingPunct="1">
        <a:spcBef>
          <a:spcPct val="20000"/>
        </a:spcBef>
        <a:buClr>
          <a:schemeClr val="tx1"/>
        </a:buClr>
        <a:buSzPct val="95000"/>
        <a:buFont typeface="Wingdings"/>
        <a:buChar char=""/>
        <a:defRPr kumimoji="0" sz="2200" kern="1200">
          <a:solidFill>
            <a:schemeClr val="tx1"/>
          </a:solidFill>
          <a:latin typeface="+mn-lt"/>
          <a:ea typeface="+mn-ea"/>
          <a:cs typeface="+mn-cs"/>
        </a:defRPr>
      </a:lvl3pPr>
      <a:lvl4pPr marL="1353312" indent="-182880" algn="l" rtl="0" eaLnBrk="1" latinLnBrk="0" hangingPunct="1">
        <a:spcBef>
          <a:spcPct val="20000"/>
        </a:spcBef>
        <a:buClr>
          <a:schemeClr val="tx1"/>
        </a:buClr>
        <a:buSzPct val="100000"/>
        <a:buFont typeface="Wingdings 3"/>
        <a:buChar char=""/>
        <a:defRPr kumimoji="0" sz="2000" kern="1200">
          <a:solidFill>
            <a:schemeClr val="tx1"/>
          </a:solidFill>
          <a:latin typeface="+mn-lt"/>
          <a:ea typeface="+mn-ea"/>
          <a:cs typeface="+mn-cs"/>
        </a:defRPr>
      </a:lvl4pPr>
      <a:lvl5pPr marL="1545336" indent="-182880" algn="l" rtl="0" eaLnBrk="1" latinLnBrk="0" hangingPunct="1">
        <a:spcBef>
          <a:spcPct val="20000"/>
        </a:spcBef>
        <a:buClr>
          <a:schemeClr val="tx1"/>
        </a:buClr>
        <a:buFont typeface="Wingdings 2"/>
        <a:buChar char=""/>
        <a:defRPr kumimoji="0" sz="2000" kern="1200">
          <a:solidFill>
            <a:schemeClr val="tx1"/>
          </a:solidFill>
          <a:latin typeface="+mn-lt"/>
          <a:ea typeface="+mn-ea"/>
          <a:cs typeface="+mn-cs"/>
        </a:defRPr>
      </a:lvl5pPr>
      <a:lvl6pPr marL="1764792" indent="-182880" algn="l" rtl="0" eaLnBrk="1" latinLnBrk="0" hangingPunct="1">
        <a:spcBef>
          <a:spcPct val="20000"/>
        </a:spcBef>
        <a:buClr>
          <a:schemeClr val="tx1"/>
        </a:buClr>
        <a:buFont typeface="Wingdings 3"/>
        <a:buChar char=""/>
        <a:defRPr kumimoji="0" sz="1800" kern="1200">
          <a:solidFill>
            <a:schemeClr val="tx1"/>
          </a:solidFill>
          <a:latin typeface="+mn-lt"/>
          <a:ea typeface="+mn-ea"/>
          <a:cs typeface="+mn-cs"/>
        </a:defRPr>
      </a:lvl6pPr>
      <a:lvl7pPr marL="1965960" indent="-182880" algn="l" rtl="0" eaLnBrk="1" latinLnBrk="0" hangingPunct="1">
        <a:spcBef>
          <a:spcPct val="20000"/>
        </a:spcBef>
        <a:buClr>
          <a:schemeClr val="tx1"/>
        </a:buClr>
        <a:buFont typeface="Wingdings 2"/>
        <a:buChar char=""/>
        <a:defRPr kumimoji="0" sz="1600" kern="1200">
          <a:solidFill>
            <a:schemeClr val="tx1"/>
          </a:solidFill>
          <a:latin typeface="+mn-lt"/>
          <a:ea typeface="+mn-ea"/>
          <a:cs typeface="+mn-cs"/>
        </a:defRPr>
      </a:lvl7pPr>
      <a:lvl8pPr marL="2167128" indent="-182880" algn="l" rtl="0" eaLnBrk="1" latinLnBrk="0" hangingPunct="1">
        <a:spcBef>
          <a:spcPct val="20000"/>
        </a:spcBef>
        <a:buClr>
          <a:schemeClr val="tx1"/>
        </a:buClr>
        <a:buFont typeface="Wingdings 2"/>
        <a:buChar char=""/>
        <a:defRPr kumimoji="0" sz="1400" kern="1200">
          <a:solidFill>
            <a:schemeClr val="tx1"/>
          </a:solidFill>
          <a:latin typeface="+mn-lt"/>
          <a:ea typeface="+mn-ea"/>
          <a:cs typeface="+mn-cs"/>
        </a:defRPr>
      </a:lvl8pPr>
      <a:lvl9pPr marL="2368296" indent="-182880" algn="l" rtl="0" eaLnBrk="1" latinLnBrk="0" hangingPunct="1">
        <a:spcBef>
          <a:spcPct val="20000"/>
        </a:spcBef>
        <a:buClr>
          <a:schemeClr val="tx1"/>
        </a:buClr>
        <a:buFont typeface="Wingdings 2"/>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TO KILL A MOCKINGBIRD</a:t>
            </a:r>
            <a:endParaRPr lang="en-US" dirty="0"/>
          </a:p>
        </p:txBody>
      </p:sp>
      <p:sp>
        <p:nvSpPr>
          <p:cNvPr id="3" name="Content Placeholder 2"/>
          <p:cNvSpPr>
            <a:spLocks noGrp="1"/>
          </p:cNvSpPr>
          <p:nvPr>
            <p:ph idx="1"/>
          </p:nvPr>
        </p:nvSpPr>
        <p:spPr>
          <a:xfrm>
            <a:off x="381000" y="5257800"/>
            <a:ext cx="8229600" cy="4709160"/>
          </a:xfrm>
        </p:spPr>
        <p:txBody>
          <a:bodyPr/>
          <a:lstStyle/>
          <a:p>
            <a:r>
              <a:rPr lang="en-US" dirty="0" smtClean="0"/>
              <a:t>PowerPoint by Sister Sue</a:t>
            </a:r>
          </a:p>
          <a:p>
            <a:endParaRPr lang="en-US" dirty="0"/>
          </a:p>
          <a:p>
            <a:endParaRPr lang="en-US" dirty="0"/>
          </a:p>
        </p:txBody>
      </p:sp>
    </p:spTree>
    <p:extLst>
      <p:ext uri="{BB962C8B-B14F-4D97-AF65-F5344CB8AC3E}">
        <p14:creationId xmlns:p14="http://schemas.microsoft.com/office/powerpoint/2010/main" val="82992942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685800"/>
            <a:ext cx="7772400" cy="1470025"/>
          </a:xfrm>
        </p:spPr>
        <p:txBody>
          <a:bodyPr/>
          <a:lstStyle/>
          <a:p>
            <a:r>
              <a:rPr lang="en-US" dirty="0" smtClean="0"/>
              <a:t>The Author -- Harper Lee</a:t>
            </a:r>
            <a:endParaRPr lang="en-US" dirty="0"/>
          </a:p>
        </p:txBody>
      </p:sp>
      <p:sp>
        <p:nvSpPr>
          <p:cNvPr id="3" name="Subtitle 2"/>
          <p:cNvSpPr>
            <a:spLocks noGrp="1"/>
          </p:cNvSpPr>
          <p:nvPr>
            <p:ph type="subTitle" idx="1"/>
          </p:nvPr>
        </p:nvSpPr>
        <p:spPr>
          <a:xfrm>
            <a:off x="1066800" y="2743200"/>
            <a:ext cx="7010400" cy="2895600"/>
          </a:xfrm>
        </p:spPr>
        <p:txBody>
          <a:bodyPr>
            <a:normAutofit/>
          </a:bodyPr>
          <a:lstStyle/>
          <a:p>
            <a:pPr algn="l"/>
            <a:r>
              <a:rPr lang="en-US" sz="1800" b="1" dirty="0" smtClean="0"/>
              <a:t>Born:  1926 </a:t>
            </a:r>
            <a:r>
              <a:rPr lang="en-US" sz="1800" b="1" dirty="0" smtClean="0"/>
              <a:t>in Monroeville, Alabama</a:t>
            </a:r>
          </a:p>
          <a:p>
            <a:pPr algn="l"/>
            <a:endParaRPr lang="en-US" sz="1800" b="1" dirty="0"/>
          </a:p>
          <a:p>
            <a:pPr algn="l"/>
            <a:r>
              <a:rPr lang="en-US" sz="1800" b="1" dirty="0" smtClean="0"/>
              <a:t>Family:	</a:t>
            </a:r>
            <a:r>
              <a:rPr lang="en-US" sz="1800" b="1" dirty="0" smtClean="0"/>
              <a:t>Father </a:t>
            </a:r>
            <a:r>
              <a:rPr lang="en-US" sz="1800" b="1" dirty="0" smtClean="0"/>
              <a:t>and sister were practicing lawyers in Monroeville</a:t>
            </a:r>
          </a:p>
          <a:p>
            <a:pPr algn="l"/>
            <a:endParaRPr lang="en-US" sz="1800" b="1" dirty="0"/>
          </a:p>
          <a:p>
            <a:pPr algn="l"/>
            <a:r>
              <a:rPr lang="en-US" sz="1800" b="1" dirty="0" smtClean="0"/>
              <a:t>Education</a:t>
            </a:r>
            <a:r>
              <a:rPr lang="en-US" sz="1800" b="1" dirty="0" smtClean="0"/>
              <a:t>:  </a:t>
            </a:r>
            <a:r>
              <a:rPr lang="en-US" sz="1800" b="1" dirty="0" smtClean="0"/>
              <a:t>Public schools and college</a:t>
            </a:r>
          </a:p>
          <a:p>
            <a:pPr algn="l"/>
            <a:r>
              <a:rPr lang="en-US" sz="1800" b="1" dirty="0"/>
              <a:t>	</a:t>
            </a:r>
            <a:r>
              <a:rPr lang="en-US" sz="1800" b="1" dirty="0" smtClean="0"/>
              <a:t>     Law </a:t>
            </a:r>
            <a:r>
              <a:rPr lang="en-US" sz="1800" b="1" dirty="0" smtClean="0"/>
              <a:t>courses at U. of Alabama – did not finish for a </a:t>
            </a:r>
            <a:r>
              <a:rPr lang="en-US" sz="1800" b="1" dirty="0" smtClean="0"/>
              <a:t>	     degree</a:t>
            </a:r>
            <a:endParaRPr lang="en-US" sz="1800" b="1" dirty="0"/>
          </a:p>
        </p:txBody>
      </p:sp>
    </p:spTree>
    <p:extLst>
      <p:ext uri="{BB962C8B-B14F-4D97-AF65-F5344CB8AC3E}">
        <p14:creationId xmlns:p14="http://schemas.microsoft.com/office/powerpoint/2010/main" val="48252469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762001"/>
            <a:ext cx="7772400" cy="1371599"/>
          </a:xfrm>
        </p:spPr>
        <p:txBody>
          <a:bodyPr/>
          <a:lstStyle/>
          <a:p>
            <a:r>
              <a:rPr lang="en-US" dirty="0" smtClean="0"/>
              <a:t>Writing</a:t>
            </a:r>
            <a:endParaRPr lang="en-US" dirty="0"/>
          </a:p>
        </p:txBody>
      </p:sp>
      <p:sp>
        <p:nvSpPr>
          <p:cNvPr id="3" name="Subtitle 2"/>
          <p:cNvSpPr>
            <a:spLocks noGrp="1"/>
          </p:cNvSpPr>
          <p:nvPr>
            <p:ph type="subTitle" idx="1"/>
          </p:nvPr>
        </p:nvSpPr>
        <p:spPr>
          <a:xfrm>
            <a:off x="1371600" y="2438400"/>
            <a:ext cx="6400800" cy="3657600"/>
          </a:xfrm>
        </p:spPr>
        <p:txBody>
          <a:bodyPr>
            <a:normAutofit/>
          </a:bodyPr>
          <a:lstStyle/>
          <a:p>
            <a:r>
              <a:rPr lang="en-US" sz="1800" b="1" dirty="0" smtClean="0"/>
              <a:t>Wrote since she was 7 years old.</a:t>
            </a:r>
          </a:p>
          <a:p>
            <a:endParaRPr lang="en-US" sz="1800" b="1" dirty="0"/>
          </a:p>
          <a:p>
            <a:r>
              <a:rPr lang="en-US" sz="1800" b="1" dirty="0" smtClean="0"/>
              <a:t>After college, she moved to NY and tried to publish work.</a:t>
            </a:r>
          </a:p>
          <a:p>
            <a:endParaRPr lang="en-US" sz="1800" b="1" dirty="0"/>
          </a:p>
          <a:p>
            <a:r>
              <a:rPr lang="en-US" sz="1800" b="1" dirty="0" smtClean="0"/>
              <a:t>1960 – short story expanded and published</a:t>
            </a:r>
          </a:p>
          <a:p>
            <a:r>
              <a:rPr lang="en-US" sz="1800" b="1" dirty="0" smtClean="0"/>
              <a:t>TO KILL </a:t>
            </a:r>
            <a:r>
              <a:rPr lang="en-US" sz="1800" b="1" smtClean="0"/>
              <a:t>A MOCKINGBIRD</a:t>
            </a:r>
            <a:endParaRPr lang="en-US" sz="1800" b="1" dirty="0" smtClean="0"/>
          </a:p>
          <a:p>
            <a:endParaRPr lang="en-US" sz="1800" b="1" dirty="0"/>
          </a:p>
          <a:p>
            <a:r>
              <a:rPr lang="en-US" sz="1800" b="1" dirty="0" smtClean="0"/>
              <a:t>1961 – Lee was awarded the Pulitzer Prize for Literature.</a:t>
            </a:r>
          </a:p>
          <a:p>
            <a:endParaRPr lang="en-US" sz="1800" b="1" dirty="0" smtClean="0"/>
          </a:p>
          <a:p>
            <a:r>
              <a:rPr lang="en-US" sz="1800" b="1" dirty="0" smtClean="0"/>
              <a:t>Oscar award winning movie made of TKAM</a:t>
            </a:r>
            <a:endParaRPr lang="en-US" sz="1800" b="1" dirty="0"/>
          </a:p>
        </p:txBody>
      </p:sp>
    </p:spTree>
    <p:extLst>
      <p:ext uri="{BB962C8B-B14F-4D97-AF65-F5344CB8AC3E}">
        <p14:creationId xmlns:p14="http://schemas.microsoft.com/office/powerpoint/2010/main" val="148698596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685801"/>
            <a:ext cx="7772400" cy="1523999"/>
          </a:xfrm>
        </p:spPr>
        <p:txBody>
          <a:bodyPr/>
          <a:lstStyle/>
          <a:p>
            <a:r>
              <a:rPr lang="en-US" dirty="0" smtClean="0"/>
              <a:t>Story Background – The South</a:t>
            </a:r>
            <a:endParaRPr lang="en-US" dirty="0"/>
          </a:p>
        </p:txBody>
      </p:sp>
      <p:sp>
        <p:nvSpPr>
          <p:cNvPr id="3" name="Subtitle 2"/>
          <p:cNvSpPr>
            <a:spLocks noGrp="1"/>
          </p:cNvSpPr>
          <p:nvPr>
            <p:ph type="subTitle" idx="1"/>
          </p:nvPr>
        </p:nvSpPr>
        <p:spPr>
          <a:xfrm>
            <a:off x="1371600" y="2286000"/>
            <a:ext cx="6400800" cy="3352800"/>
          </a:xfrm>
        </p:spPr>
        <p:txBody>
          <a:bodyPr>
            <a:normAutofit/>
          </a:bodyPr>
          <a:lstStyle/>
          <a:p>
            <a:r>
              <a:rPr lang="en-US" sz="1800" b="1" dirty="0" smtClean="0"/>
              <a:t>1930’s </a:t>
            </a:r>
            <a:r>
              <a:rPr lang="en-US" sz="1800" b="1" dirty="0" smtClean="0"/>
              <a:t>in Maycomb, Alabama</a:t>
            </a:r>
          </a:p>
          <a:p>
            <a:r>
              <a:rPr lang="en-US" sz="1800" b="1" dirty="0" smtClean="0"/>
              <a:t>(small, quiet, southern town)</a:t>
            </a:r>
          </a:p>
          <a:p>
            <a:endParaRPr lang="en-US" sz="1800" b="1" dirty="0"/>
          </a:p>
          <a:p>
            <a:r>
              <a:rPr lang="en-US" sz="1800" b="1" dirty="0" smtClean="0"/>
              <a:t>Depression times – poverty; the rise of Hitler in Europe</a:t>
            </a:r>
          </a:p>
          <a:p>
            <a:endParaRPr lang="en-US" sz="1800" b="1" dirty="0"/>
          </a:p>
          <a:p>
            <a:r>
              <a:rPr lang="en-US" sz="1800" b="1" dirty="0" smtClean="0"/>
              <a:t>1931 – Trial of the Scottsboro Boys</a:t>
            </a:r>
          </a:p>
          <a:p>
            <a:r>
              <a:rPr lang="en-US" sz="1800" b="1" dirty="0" smtClean="0"/>
              <a:t>(basis for TKAM???)</a:t>
            </a:r>
          </a:p>
          <a:p>
            <a:endParaRPr lang="en-US" sz="1800" dirty="0"/>
          </a:p>
        </p:txBody>
      </p:sp>
    </p:spTree>
    <p:extLst>
      <p:ext uri="{BB962C8B-B14F-4D97-AF65-F5344CB8AC3E}">
        <p14:creationId xmlns:p14="http://schemas.microsoft.com/office/powerpoint/2010/main" val="91525584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685801"/>
            <a:ext cx="7772400" cy="1219199"/>
          </a:xfrm>
        </p:spPr>
        <p:txBody>
          <a:bodyPr/>
          <a:lstStyle/>
          <a:p>
            <a:r>
              <a:rPr lang="en-US" dirty="0" smtClean="0"/>
              <a:t>Blacks in the South</a:t>
            </a:r>
            <a:endParaRPr lang="en-US" dirty="0"/>
          </a:p>
        </p:txBody>
      </p:sp>
      <p:sp>
        <p:nvSpPr>
          <p:cNvPr id="3" name="Subtitle 2"/>
          <p:cNvSpPr>
            <a:spLocks noGrp="1"/>
          </p:cNvSpPr>
          <p:nvPr>
            <p:ph type="subTitle" idx="1"/>
          </p:nvPr>
        </p:nvSpPr>
        <p:spPr>
          <a:xfrm>
            <a:off x="838200" y="2057400"/>
            <a:ext cx="7620000" cy="4267200"/>
          </a:xfrm>
        </p:spPr>
        <p:txBody>
          <a:bodyPr>
            <a:normAutofit/>
          </a:bodyPr>
          <a:lstStyle/>
          <a:p>
            <a:pPr algn="l"/>
            <a:r>
              <a:rPr lang="en-US" sz="1800" b="1" dirty="0" smtClean="0"/>
              <a:t>Impressions – blacks were lazy, content to let time pass by, ignorant</a:t>
            </a:r>
          </a:p>
          <a:p>
            <a:pPr algn="l"/>
            <a:endParaRPr lang="en-US" sz="1800" b="1" dirty="0"/>
          </a:p>
          <a:p>
            <a:pPr algn="l"/>
            <a:r>
              <a:rPr lang="en-US" sz="1800" b="1" dirty="0" smtClean="0"/>
              <a:t>Law – under slavery, they had more protection than under freedom</a:t>
            </a:r>
          </a:p>
          <a:p>
            <a:r>
              <a:rPr lang="en-US" sz="1800" b="1" dirty="0" smtClean="0"/>
              <a:t>(What is “Jim Crow”)</a:t>
            </a:r>
          </a:p>
          <a:p>
            <a:pPr algn="l"/>
            <a:endParaRPr lang="en-US" sz="1800" b="1" dirty="0"/>
          </a:p>
          <a:p>
            <a:pPr algn="l"/>
            <a:r>
              <a:rPr lang="en-US" sz="1800" b="1" dirty="0" smtClean="0"/>
              <a:t>Work – working black was not treated on an equal basis with white workers.</a:t>
            </a:r>
          </a:p>
          <a:p>
            <a:pPr algn="l"/>
            <a:endParaRPr lang="en-US" sz="1800" b="1" dirty="0"/>
          </a:p>
          <a:p>
            <a:pPr algn="l"/>
            <a:r>
              <a:rPr lang="en-US" sz="1800" b="1" dirty="0" smtClean="0"/>
              <a:t>Positions of authority – almost unheard of</a:t>
            </a:r>
          </a:p>
          <a:p>
            <a:pPr algn="l"/>
            <a:endParaRPr lang="en-US" sz="1800" b="1" dirty="0"/>
          </a:p>
          <a:p>
            <a:pPr algn="l"/>
            <a:r>
              <a:rPr lang="en-US" sz="1800" b="1" dirty="0" smtClean="0"/>
              <a:t>Segregation – restaurants, buses, churches, schools</a:t>
            </a:r>
          </a:p>
          <a:p>
            <a:pPr algn="l"/>
            <a:endParaRPr lang="en-US" sz="1800" b="1" dirty="0" smtClean="0"/>
          </a:p>
          <a:p>
            <a:pPr algn="l"/>
            <a:r>
              <a:rPr lang="en-US" sz="1800" b="1" dirty="0" smtClean="0"/>
              <a:t>Changes later on in the 1950’s:       Rosa Parks, Martin Luther King</a:t>
            </a:r>
          </a:p>
          <a:p>
            <a:pPr algn="l"/>
            <a:endParaRPr lang="en-US" sz="1800" b="1" dirty="0"/>
          </a:p>
          <a:p>
            <a:pPr algn="l"/>
            <a:endParaRPr lang="en-US" sz="1800" b="1" dirty="0" smtClean="0"/>
          </a:p>
          <a:p>
            <a:pPr algn="l"/>
            <a:endParaRPr lang="en-US" sz="1800" b="1" dirty="0"/>
          </a:p>
        </p:txBody>
      </p:sp>
    </p:spTree>
    <p:extLst>
      <p:ext uri="{BB962C8B-B14F-4D97-AF65-F5344CB8AC3E}">
        <p14:creationId xmlns:p14="http://schemas.microsoft.com/office/powerpoint/2010/main" val="160785874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685801"/>
            <a:ext cx="7772400" cy="1417319"/>
          </a:xfrm>
        </p:spPr>
        <p:txBody>
          <a:bodyPr>
            <a:normAutofit fontScale="90000"/>
          </a:bodyPr>
          <a:lstStyle/>
          <a:p>
            <a:r>
              <a:rPr lang="en-US" dirty="0" smtClean="0"/>
              <a:t>“Poor” Whites in the South</a:t>
            </a:r>
            <a:endParaRPr lang="en-US" dirty="0"/>
          </a:p>
        </p:txBody>
      </p:sp>
      <p:sp>
        <p:nvSpPr>
          <p:cNvPr id="3" name="Subtitle 2"/>
          <p:cNvSpPr>
            <a:spLocks noGrp="1"/>
          </p:cNvSpPr>
          <p:nvPr>
            <p:ph type="subTitle" idx="1"/>
          </p:nvPr>
        </p:nvSpPr>
        <p:spPr>
          <a:xfrm>
            <a:off x="762000" y="2362200"/>
            <a:ext cx="7696200" cy="3581400"/>
          </a:xfrm>
        </p:spPr>
        <p:txBody>
          <a:bodyPr>
            <a:normAutofit/>
          </a:bodyPr>
          <a:lstStyle/>
          <a:p>
            <a:r>
              <a:rPr lang="en-US" sz="1800" b="1" dirty="0" smtClean="0"/>
              <a:t>Most of these people suffered misfortune either through loss of property (Depression)  or by virtue of birth.</a:t>
            </a:r>
          </a:p>
          <a:p>
            <a:endParaRPr lang="en-US" sz="1800" b="1" dirty="0"/>
          </a:p>
          <a:p>
            <a:r>
              <a:rPr lang="en-US" sz="2400" b="1" dirty="0" smtClean="0"/>
              <a:t>“Poor White Trash”</a:t>
            </a:r>
          </a:p>
          <a:p>
            <a:endParaRPr lang="en-US" sz="1800" b="1" dirty="0"/>
          </a:p>
          <a:p>
            <a:pPr algn="l"/>
            <a:r>
              <a:rPr lang="en-US" sz="1800" b="1" dirty="0" smtClean="0"/>
              <a:t>These people were usually ignorant, unclean, lacking in ambition.  They survived through hunting and fishing.  They had large families, one-room houses, poor tracts of land for minimal farming which was not properly cared for.  Some were related to prosperous kinfolk, but were considered “…the least ambitious elements of white Southern society.”</a:t>
            </a:r>
          </a:p>
          <a:p>
            <a:endParaRPr lang="en-US" sz="1800" dirty="0"/>
          </a:p>
          <a:p>
            <a:endParaRPr lang="en-US" sz="1800" dirty="0"/>
          </a:p>
        </p:txBody>
      </p:sp>
    </p:spTree>
    <p:extLst>
      <p:ext uri="{BB962C8B-B14F-4D97-AF65-F5344CB8AC3E}">
        <p14:creationId xmlns:p14="http://schemas.microsoft.com/office/powerpoint/2010/main" val="395820820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609601"/>
            <a:ext cx="7772400" cy="1371599"/>
          </a:xfrm>
        </p:spPr>
        <p:txBody>
          <a:bodyPr/>
          <a:lstStyle/>
          <a:p>
            <a:r>
              <a:rPr lang="en-US" dirty="0" smtClean="0"/>
              <a:t>The Story</a:t>
            </a:r>
            <a:endParaRPr lang="en-US" dirty="0"/>
          </a:p>
        </p:txBody>
      </p:sp>
      <p:sp>
        <p:nvSpPr>
          <p:cNvPr id="3" name="Subtitle 2"/>
          <p:cNvSpPr>
            <a:spLocks noGrp="1"/>
          </p:cNvSpPr>
          <p:nvPr>
            <p:ph type="subTitle" idx="1"/>
          </p:nvPr>
        </p:nvSpPr>
        <p:spPr>
          <a:xfrm>
            <a:off x="1371600" y="2362200"/>
            <a:ext cx="6400800" cy="4267200"/>
          </a:xfrm>
        </p:spPr>
        <p:txBody>
          <a:bodyPr>
            <a:normAutofit/>
          </a:bodyPr>
          <a:lstStyle/>
          <a:p>
            <a:pPr algn="l"/>
            <a:r>
              <a:rPr lang="en-US" sz="1800" b="1" dirty="0" smtClean="0"/>
              <a:t>The setting:	</a:t>
            </a:r>
            <a:r>
              <a:rPr lang="en-US" sz="1800" b="1" dirty="0" err="1" smtClean="0"/>
              <a:t>Maycomb</a:t>
            </a:r>
            <a:r>
              <a:rPr lang="en-US" sz="1800" b="1" dirty="0" smtClean="0"/>
              <a:t>, Alabama</a:t>
            </a:r>
          </a:p>
          <a:p>
            <a:pPr algn="l"/>
            <a:endParaRPr lang="en-US" sz="1800" b="1" dirty="0"/>
          </a:p>
          <a:p>
            <a:pPr algn="l"/>
            <a:r>
              <a:rPr lang="en-US" sz="1800" b="1" dirty="0" smtClean="0"/>
              <a:t>Themes:		Education</a:t>
            </a:r>
          </a:p>
          <a:p>
            <a:pPr algn="l"/>
            <a:r>
              <a:rPr lang="en-US" sz="1800" b="1" dirty="0"/>
              <a:t>	</a:t>
            </a:r>
            <a:r>
              <a:rPr lang="en-US" sz="1800" b="1" dirty="0" smtClean="0"/>
              <a:t>	Mockingbird	</a:t>
            </a:r>
          </a:p>
          <a:p>
            <a:pPr algn="l"/>
            <a:r>
              <a:rPr lang="en-US" sz="1800" b="1" dirty="0" smtClean="0"/>
              <a:t>		Courage</a:t>
            </a:r>
          </a:p>
          <a:p>
            <a:pPr algn="l"/>
            <a:r>
              <a:rPr lang="en-US" sz="1800" b="1" dirty="0"/>
              <a:t>	</a:t>
            </a:r>
            <a:r>
              <a:rPr lang="en-US" sz="1800" b="1" dirty="0" smtClean="0"/>
              <a:t>	Race, class, sex (women)</a:t>
            </a:r>
          </a:p>
          <a:p>
            <a:pPr algn="l"/>
            <a:endParaRPr lang="en-US" sz="1800" b="1" dirty="0"/>
          </a:p>
          <a:p>
            <a:pPr algn="l"/>
            <a:r>
              <a:rPr lang="en-US" sz="1800" b="1" dirty="0" smtClean="0"/>
              <a:t>Two Parts:	Boo </a:t>
            </a:r>
            <a:r>
              <a:rPr lang="en-US" sz="1800" b="1" dirty="0" err="1" smtClean="0"/>
              <a:t>Radley</a:t>
            </a:r>
            <a:r>
              <a:rPr lang="en-US" sz="1800" b="1" dirty="0" smtClean="0"/>
              <a:t> Story and the Trial</a:t>
            </a:r>
          </a:p>
          <a:p>
            <a:pPr algn="l"/>
            <a:endParaRPr lang="en-US" sz="1800" b="1" dirty="0"/>
          </a:p>
          <a:p>
            <a:pPr algn="l"/>
            <a:r>
              <a:rPr lang="en-US" sz="1800" b="1" dirty="0" smtClean="0"/>
              <a:t>Time Span:	Approximately 2 ½ years</a:t>
            </a:r>
          </a:p>
          <a:p>
            <a:pPr algn="l"/>
            <a:endParaRPr lang="en-US" sz="1800" b="1" dirty="0" smtClean="0"/>
          </a:p>
          <a:p>
            <a:r>
              <a:rPr lang="en-US" sz="1800" b="1" dirty="0" smtClean="0"/>
              <a:t>First person narrative technique – Scout’s point of view</a:t>
            </a:r>
            <a:endParaRPr lang="en-US" sz="1800" b="1" dirty="0"/>
          </a:p>
        </p:txBody>
      </p:sp>
    </p:spTree>
    <p:extLst>
      <p:ext uri="{BB962C8B-B14F-4D97-AF65-F5344CB8AC3E}">
        <p14:creationId xmlns:p14="http://schemas.microsoft.com/office/powerpoint/2010/main" val="2825714818"/>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pex">
  <a:themeElements>
    <a:clrScheme name="Apex">
      <a:dk1>
        <a:sysClr val="windowText" lastClr="000000"/>
      </a:dk1>
      <a:lt1>
        <a:sysClr val="window" lastClr="FFFFF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Apex">
      <a:majorFont>
        <a:latin typeface="Lucida Sans"/>
        <a:ea typeface=""/>
        <a:cs typeface=""/>
        <a:font script="Grek" typeface="Arial"/>
        <a:font script="Cyrl" typeface="Arial"/>
        <a:font script="Jpan" typeface="HG丸ｺﾞｼｯｸM-PRO"/>
        <a:font script="Hang" typeface="휴먼옛체"/>
        <a:font script="Hans" typeface="黑体"/>
        <a:font script="Hant" typeface="微軟正黑體"/>
        <a:font script="Arab" typeface="Tahoma"/>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Book Antiqua"/>
        <a:ea typeface=""/>
        <a:cs typeface=""/>
        <a:font script="Grek" typeface="Times New Roman"/>
        <a:font script="Cyrl" typeface="Times New Roman"/>
        <a:font script="Jpan" typeface="HG明朝B"/>
        <a:font script="Hang" typeface="돋움"/>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Apex">
      <a:fillStyleLst>
        <a:solidFill>
          <a:schemeClr val="phClr"/>
        </a:solidFill>
        <a:gradFill rotWithShape="1">
          <a:gsLst>
            <a:gs pos="20000">
              <a:schemeClr val="phClr">
                <a:tint val="9000"/>
              </a:schemeClr>
            </a:gs>
            <a:gs pos="100000">
              <a:schemeClr val="phClr">
                <a:tint val="70000"/>
                <a:satMod val="100000"/>
              </a:schemeClr>
            </a:gs>
          </a:gsLst>
          <a:path path="circle">
            <a:fillToRect l="-15000" t="-15000" r="115000" b="115000"/>
          </a:path>
        </a:gradFill>
        <a:gradFill rotWithShape="1">
          <a:gsLst>
            <a:gs pos="0">
              <a:schemeClr val="phClr">
                <a:shade val="60000"/>
              </a:schemeClr>
            </a:gs>
            <a:gs pos="33000">
              <a:schemeClr val="phClr">
                <a:tint val="86500"/>
              </a:schemeClr>
            </a:gs>
            <a:gs pos="46750">
              <a:schemeClr val="phClr">
                <a:tint val="71000"/>
                <a:satMod val="112000"/>
              </a:schemeClr>
            </a:gs>
            <a:gs pos="53000">
              <a:schemeClr val="phClr">
                <a:tint val="71000"/>
                <a:satMod val="112000"/>
              </a:schemeClr>
            </a:gs>
            <a:gs pos="68000">
              <a:schemeClr val="phClr">
                <a:tint val="86000"/>
              </a:schemeClr>
            </a:gs>
            <a:gs pos="100000">
              <a:schemeClr val="phClr">
                <a:shade val="60000"/>
              </a:schemeClr>
            </a:gs>
          </a:gsLst>
          <a:lin ang="8350000" scaled="1"/>
        </a:gradFill>
      </a:fillStyleLst>
      <a:lnStyleLst>
        <a:ln w="9525" cap="flat" cmpd="sng" algn="ctr">
          <a:solidFill>
            <a:schemeClr val="phClr">
              <a:shade val="48000"/>
              <a:satMod val="110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130000" dist="101600" dir="2700000" algn="tl" rotWithShape="0">
              <a:srgbClr val="000000">
                <a:alpha val="35000"/>
              </a:srgbClr>
            </a:outerShdw>
          </a:effectLst>
        </a:effectStyle>
        <a:effectStyle>
          <a:effectLst>
            <a:outerShdw blurRad="190500" dist="228600" dir="2700000" sy="90000" rotWithShape="0">
              <a:srgbClr val="000000">
                <a:alpha val="25500"/>
              </a:srgbClr>
            </a:outerShdw>
          </a:effectLst>
        </a:effectStyle>
        <a:effectStyle>
          <a:effectLst>
            <a:outerShdw blurRad="190500" dist="228600" dir="2700000" sy="90000" rotWithShape="0">
              <a:srgbClr val="000000">
                <a:alpha val="25500"/>
              </a:srgbClr>
            </a:outerShdw>
          </a:effectLst>
          <a:scene3d>
            <a:camera prst="orthographicFront" fov="0">
              <a:rot lat="0" lon="0" rev="0"/>
            </a:camera>
            <a:lightRig rig="soft" dir="tl">
              <a:rot lat="0" lon="0" rev="20100000"/>
            </a:lightRig>
          </a:scene3d>
          <a:sp3d>
            <a:bevelT w="50800" h="50800"/>
          </a:sp3d>
        </a:effectStyle>
      </a:effectStyleLst>
      <a:bgFillStyleLst>
        <a:solidFill>
          <a:schemeClr val="phClr"/>
        </a:solidFill>
        <a:gradFill rotWithShape="1">
          <a:gsLst>
            <a:gs pos="0">
              <a:schemeClr val="phClr">
                <a:tint val="50000"/>
                <a:satMod val="180000"/>
              </a:schemeClr>
            </a:gs>
            <a:gs pos="100000">
              <a:schemeClr val="phClr">
                <a:shade val="45000"/>
                <a:satMod val="120000"/>
              </a:schemeClr>
            </a:gs>
          </a:gsLst>
          <a:path path="circle">
            <a:fillToRect r="100000" b="100000"/>
          </a:path>
        </a:gradFill>
        <a:blipFill>
          <a:blip xmlns:r="http://schemas.openxmlformats.org/officeDocument/2006/relationships" r:embed="rId1">
            <a:duotone>
              <a:schemeClr val="phClr">
                <a:shade val="3000"/>
                <a:satMod val="110000"/>
              </a:schemeClr>
              <a:schemeClr val="phClr">
                <a:tint val="60000"/>
                <a:satMod val="425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63</TotalTime>
  <Words>293</Words>
  <Application>Microsoft Office PowerPoint</Application>
  <PresentationFormat>On-screen Show (4:3)</PresentationFormat>
  <Paragraphs>61</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Apex</vt:lpstr>
      <vt:lpstr>TO KILL A MOCKINGBIRD</vt:lpstr>
      <vt:lpstr>The Author -- Harper Lee</vt:lpstr>
      <vt:lpstr>Writing</vt:lpstr>
      <vt:lpstr>Story Background – The South</vt:lpstr>
      <vt:lpstr>Blacks in the South</vt:lpstr>
      <vt:lpstr>“Poor” Whites in the South</vt:lpstr>
      <vt:lpstr>The Story</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Harper Lee</dc:title>
  <dc:creator>Pacelli Teacher</dc:creator>
  <cp:lastModifiedBy>Pacelli Teacher</cp:lastModifiedBy>
  <cp:revision>18</cp:revision>
  <dcterms:created xsi:type="dcterms:W3CDTF">2012-05-07T13:12:53Z</dcterms:created>
  <dcterms:modified xsi:type="dcterms:W3CDTF">2014-04-13T20:32:11Z</dcterms:modified>
</cp:coreProperties>
</file>

<file path=docProps/thumbnail.jpeg>
</file>