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D93D9FF-6632-4E39-B1F3-F04451256EC2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0959A0E-9A5F-4C03-BC44-1D2E4187C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11.charter.net/search?qo=horseracing.suite.101.com&amp;rn=zrhzOgOAChLHDNV" TargetMode="External"/><Relationship Id="rId2" Type="http://schemas.openxmlformats.org/officeDocument/2006/relationships/hyperlink" Target="http://www.sportpolo.com/Polo_Pony/default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acewood.com/polo-pony.php" TargetMode="External"/><Relationship Id="rId4" Type="http://schemas.openxmlformats.org/officeDocument/2006/relationships/hyperlink" Target="http://www.polopony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Goudy Stout" pitchFamily="18" charset="0"/>
                <a:cs typeface="Angsana New" pitchFamily="18" charset="-34"/>
              </a:rPr>
              <a:t>Pony Polo</a:t>
            </a:r>
            <a:endParaRPr lang="en-US" sz="5400" dirty="0">
              <a:solidFill>
                <a:schemeClr val="tx2">
                  <a:lumMod val="75000"/>
                </a:schemeClr>
              </a:solidFill>
              <a:latin typeface="Goudy Stout" pitchFamily="18" charset="0"/>
              <a:cs typeface="Angsana New" pitchFamily="18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By Morgan </a:t>
            </a:r>
            <a:r>
              <a:rPr lang="en-US" sz="1800" dirty="0" err="1" smtClean="0">
                <a:solidFill>
                  <a:schemeClr val="tx2">
                    <a:lumMod val="75000"/>
                  </a:schemeClr>
                </a:solidFill>
              </a:rPr>
              <a:t>Wolosek</a:t>
            </a:r>
            <a:endParaRPr lang="en-US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Private pon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649752"/>
            <a:ext cx="2819400" cy="346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History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Pony polo is about 2,000 years old</a:t>
            </a:r>
          </a:p>
          <a:p>
            <a:endParaRPr lang="en-US" sz="2400" dirty="0" smtClean="0">
              <a:latin typeface="Arial Rounded MT Bold" pitchFamily="34" charset="0"/>
            </a:endParaRPr>
          </a:p>
          <a:p>
            <a:r>
              <a:rPr lang="en-US" sz="2400" dirty="0" smtClean="0">
                <a:latin typeface="Arial Rounded MT Bold" pitchFamily="34" charset="0"/>
              </a:rPr>
              <a:t>The game originated in Persia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098" name="Picture 2" descr="http://info.detnews.com/dn/history/polo/images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838200"/>
            <a:ext cx="2772909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://www.saratogapolo.com/assets/histo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71800"/>
            <a:ext cx="5199871" cy="361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How to prepare for polo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Join a club</a:t>
            </a:r>
          </a:p>
          <a:p>
            <a:r>
              <a:rPr lang="en-US" sz="2800" dirty="0" smtClean="0">
                <a:latin typeface="Arial Rounded MT Bold" pitchFamily="34" charset="0"/>
              </a:rPr>
              <a:t>Get to know your pony</a:t>
            </a:r>
          </a:p>
          <a:p>
            <a:r>
              <a:rPr lang="en-US" sz="2800" dirty="0" smtClean="0">
                <a:latin typeface="Arial Rounded MT Bold" pitchFamily="34" charset="0"/>
              </a:rPr>
              <a:t>Get to know the game</a:t>
            </a:r>
          </a:p>
        </p:txBody>
      </p:sp>
      <p:pic>
        <p:nvPicPr>
          <p:cNvPr id="1026" name="Picture 2" descr="http://farm4.static.flickr.com/3582/3471734814_639d7fc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124200"/>
            <a:ext cx="4000499" cy="3368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imagebank.ipcmedia.com/imageBank/p/polo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8924" y="1752600"/>
            <a:ext cx="2984947" cy="423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Riding equipment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rider is required to wear certain things for team uniform and safety</a:t>
            </a:r>
          </a:p>
          <a:p>
            <a:endParaRPr lang="en-US" sz="2400" dirty="0" smtClean="0"/>
          </a:p>
          <a:p>
            <a:r>
              <a:rPr lang="en-US" sz="2400" dirty="0" smtClean="0"/>
              <a:t>When getting the horse ready the rider should also take precautions for the safety of both horse and rider</a:t>
            </a:r>
          </a:p>
        </p:txBody>
      </p:sp>
      <p:pic>
        <p:nvPicPr>
          <p:cNvPr id="17410" name="Picture 2" descr="http://www.nancydias.com/store/catalog/images/Polo%20Gear_6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657600"/>
            <a:ext cx="3810000" cy="294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www.woodmallets.com/polo/images/polofootmalletwebp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91000"/>
            <a:ext cx="3978275" cy="1859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www.portopolo.com/prodimages/footmalle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533400"/>
            <a:ext cx="1305719" cy="104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www.ulu.co.uk/files/minisites/158/picArgentinaPoloBall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81000"/>
            <a:ext cx="1434191" cy="120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The polo field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The field is generally 300 yards long and 160 yards wide</a:t>
            </a:r>
          </a:p>
          <a:p>
            <a:endParaRPr lang="en-US" sz="2400" dirty="0" smtClean="0">
              <a:latin typeface="Arial Rounded MT Bold" pitchFamily="34" charset="0"/>
            </a:endParaRPr>
          </a:p>
          <a:p>
            <a:r>
              <a:rPr lang="en-US" sz="2400" dirty="0" smtClean="0">
                <a:latin typeface="Arial Rounded MT Bold" pitchFamily="34" charset="0"/>
              </a:rPr>
              <a:t>The polo field is the largest </a:t>
            </a:r>
          </a:p>
          <a:p>
            <a:pPr>
              <a:buNone/>
            </a:pPr>
            <a:r>
              <a:rPr lang="en-US" sz="2400" dirty="0" smtClean="0">
                <a:latin typeface="Arial Rounded MT Bold" pitchFamily="34" charset="0"/>
              </a:rPr>
              <a:t>    field in any registered sport</a:t>
            </a:r>
            <a:endParaRPr lang="en-US" sz="2400" dirty="0">
              <a:latin typeface="Arial Rounded MT Bold" pitchFamily="34" charset="0"/>
            </a:endParaRPr>
          </a:p>
        </p:txBody>
      </p:sp>
      <p:pic>
        <p:nvPicPr>
          <p:cNvPr id="1026" name="Picture 2" descr="http://www.segwayhtpolo.com/images/polo_field_diagr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209800"/>
            <a:ext cx="2867025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www.visitkirtlington.co.uk/images/polo_fiel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0"/>
            <a:ext cx="4713799" cy="2416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The </a:t>
            </a:r>
            <a:r>
              <a:rPr lang="en-US" dirty="0" smtClean="0">
                <a:latin typeface="Arial Rounded MT Bold" pitchFamily="34" charset="0"/>
              </a:rPr>
              <a:t>Game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There are 4 players on each team</a:t>
            </a:r>
          </a:p>
          <a:p>
            <a:endParaRPr lang="en-US" sz="2000" dirty="0" smtClean="0">
              <a:latin typeface="Arial Rounded MT Bold" pitchFamily="34" charset="0"/>
            </a:endParaRPr>
          </a:p>
          <a:p>
            <a:r>
              <a:rPr lang="en-US" sz="2000" dirty="0" smtClean="0">
                <a:latin typeface="Arial Rounded MT Bold" pitchFamily="34" charset="0"/>
              </a:rPr>
              <a:t>There </a:t>
            </a:r>
            <a:r>
              <a:rPr lang="en-US" sz="2000" dirty="0" smtClean="0">
                <a:latin typeface="Arial Rounded MT Bold" pitchFamily="34" charset="0"/>
              </a:rPr>
              <a:t>are 4, 6, or 8 chukkas in each </a:t>
            </a:r>
            <a:r>
              <a:rPr lang="en-US" sz="2000" dirty="0" smtClean="0">
                <a:latin typeface="Arial Rounded MT Bold" pitchFamily="34" charset="0"/>
              </a:rPr>
              <a:t>game</a:t>
            </a:r>
            <a:endParaRPr lang="en-US" sz="2000" dirty="0" smtClean="0">
              <a:latin typeface="Arial Rounded MT Bold" pitchFamily="34" charset="0"/>
            </a:endParaRPr>
          </a:p>
          <a:p>
            <a:endParaRPr lang="en-US" sz="2000" dirty="0" smtClean="0">
              <a:latin typeface="Arial Rounded MT Bold" pitchFamily="34" charset="0"/>
            </a:endParaRPr>
          </a:p>
          <a:p>
            <a:r>
              <a:rPr lang="en-US" sz="2000" dirty="0" smtClean="0">
                <a:latin typeface="Arial Rounded MT Bold" pitchFamily="34" charset="0"/>
              </a:rPr>
              <a:t>At </a:t>
            </a:r>
            <a:r>
              <a:rPr lang="en-US" sz="2000" dirty="0" smtClean="0">
                <a:latin typeface="Arial Rounded MT Bold" pitchFamily="34" charset="0"/>
              </a:rPr>
              <a:t>the beginning of the game the teams line up facing each other </a:t>
            </a:r>
            <a:r>
              <a:rPr lang="en-US" sz="2000" dirty="0" smtClean="0">
                <a:latin typeface="Arial Rounded MT Bold" pitchFamily="34" charset="0"/>
              </a:rPr>
              <a:t>and facing </a:t>
            </a:r>
            <a:r>
              <a:rPr lang="en-US" sz="2000" dirty="0" smtClean="0">
                <a:latin typeface="Arial Rounded MT Bold" pitchFamily="34" charset="0"/>
              </a:rPr>
              <a:t>the umpire in the center of the </a:t>
            </a:r>
            <a:r>
              <a:rPr lang="en-US" sz="2000" dirty="0" smtClean="0">
                <a:latin typeface="Arial Rounded MT Bold" pitchFamily="34" charset="0"/>
              </a:rPr>
              <a:t>field</a:t>
            </a:r>
            <a:endParaRPr lang="en-US" sz="2000" dirty="0" smtClean="0">
              <a:latin typeface="Arial Rounded MT Bold" pitchFamily="34" charset="0"/>
            </a:endParaRPr>
          </a:p>
          <a:p>
            <a:endParaRPr lang="en-US" sz="2000" dirty="0" smtClean="0">
              <a:latin typeface="Arial Rounded MT Bold" pitchFamily="34" charset="0"/>
            </a:endParaRP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026" name="Picture 2" descr="http://www.sharmagarima.com/images/Polo%20G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505200"/>
            <a:ext cx="5181600" cy="3105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equidblog.com/uploads/image/PFH_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762000"/>
            <a:ext cx="2252821" cy="195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Works cited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www.sportpolo.com/Polo_Pony/default.htm</a:t>
            </a:r>
            <a:endParaRPr lang="en-US" sz="2000" dirty="0" smtClean="0"/>
          </a:p>
          <a:p>
            <a:endParaRPr lang="en-US" sz="2000" dirty="0" smtClean="0">
              <a:hlinkClick r:id="rId3"/>
            </a:endParaRPr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 smtClean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ww11.charter.net/search?qo=horseracing.suite.101.com&amp;rn=zrhzOgOAChLHDNV</a:t>
            </a:r>
            <a:endParaRPr lang="en-US" sz="2000" dirty="0" smtClean="0"/>
          </a:p>
          <a:p>
            <a:pPr>
              <a:buNone/>
            </a:pPr>
            <a:endParaRPr lang="en-US" sz="2000" dirty="0" smtClean="0">
              <a:hlinkClick r:id="rId4"/>
            </a:endParaRPr>
          </a:p>
          <a:p>
            <a:r>
              <a:rPr lang="en-US" sz="2000" dirty="0" smtClean="0">
                <a:hlinkClick r:id="rId4"/>
              </a:rPr>
              <a:t>http</a:t>
            </a:r>
            <a:r>
              <a:rPr lang="en-US" sz="2000" dirty="0" smtClean="0">
                <a:hlinkClick r:id="rId4"/>
              </a:rPr>
              <a:t>://www.polopony.com</a:t>
            </a:r>
            <a:r>
              <a:rPr lang="en-US" sz="2000" dirty="0" smtClean="0">
                <a:hlinkClick r:id="rId4"/>
              </a:rPr>
              <a:t>/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</a:t>
            </a:r>
            <a:r>
              <a:rPr lang="en-US" sz="2000" dirty="0" smtClean="0">
                <a:hlinkClick r:id="rId5"/>
              </a:rPr>
              <a:t>://</a:t>
            </a:r>
            <a:r>
              <a:rPr lang="en-US" sz="2000" dirty="0" smtClean="0">
                <a:hlinkClick r:id="rId5"/>
              </a:rPr>
              <a:t>racewood.com/polo-pony.php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Churchill, Peter “Encyclopedia of the Horse”  Published 1980 by Sampson Low</a:t>
            </a:r>
          </a:p>
          <a:p>
            <a:endParaRPr lang="en-US" sz="200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96</TotalTime>
  <Words>169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Pony Polo</vt:lpstr>
      <vt:lpstr>History</vt:lpstr>
      <vt:lpstr>How to prepare for polo</vt:lpstr>
      <vt:lpstr>Riding equipment</vt:lpstr>
      <vt:lpstr>The polo field</vt:lpstr>
      <vt:lpstr>The Game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Pony Polo</dc:title>
  <dc:creator>Student</dc:creator>
  <cp:lastModifiedBy>Student</cp:lastModifiedBy>
  <cp:revision>12</cp:revision>
  <dcterms:created xsi:type="dcterms:W3CDTF">2009-11-02T16:37:47Z</dcterms:created>
  <dcterms:modified xsi:type="dcterms:W3CDTF">2009-11-04T16:28:20Z</dcterms:modified>
</cp:coreProperties>
</file>