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28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4FAEB-B511-41D1-A87D-28F37D65B93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BE10026-C2EB-483A-824F-2EF44D386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4FAEB-B511-41D1-A87D-28F37D65B93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0026-C2EB-483A-824F-2EF44D386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4FAEB-B511-41D1-A87D-28F37D65B93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0026-C2EB-483A-824F-2EF44D386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4FAEB-B511-41D1-A87D-28F37D65B93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0026-C2EB-483A-824F-2EF44D386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4FAEB-B511-41D1-A87D-28F37D65B93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0026-C2EB-483A-824F-2EF44D386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4FAEB-B511-41D1-A87D-28F37D65B93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0026-C2EB-483A-824F-2EF44D386131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4FAEB-B511-41D1-A87D-28F37D65B93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0026-C2EB-483A-824F-2EF44D386131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4FAEB-B511-41D1-A87D-28F37D65B93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0026-C2EB-483A-824F-2EF44D386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4FAEB-B511-41D1-A87D-28F37D65B93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0026-C2EB-483A-824F-2EF44D386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4FAEB-B511-41D1-A87D-28F37D65B93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0026-C2EB-483A-824F-2EF44D386131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4FAEB-B511-41D1-A87D-28F37D65B93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0026-C2EB-483A-824F-2EF44D3861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1E4FAEB-B511-41D1-A87D-28F37D65B939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9BE10026-C2EB-483A-824F-2EF44D38613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mbinoscurse.com/whatis/" TargetMode="External"/><Relationship Id="rId2" Type="http://schemas.openxmlformats.org/officeDocument/2006/relationships/hyperlink" Target="http://www.baseballhistorian.com/html/babe_curse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4354" y="-76200"/>
            <a:ext cx="3886200" cy="1524000"/>
          </a:xfrm>
        </p:spPr>
        <p:txBody>
          <a:bodyPr>
            <a:normAutofit/>
          </a:bodyPr>
          <a:lstStyle/>
          <a:p>
            <a:r>
              <a:rPr lang="en-US" dirty="0" smtClean="0"/>
              <a:t>The Bambino Curse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066800"/>
            <a:ext cx="3886200" cy="1825625"/>
          </a:xfrm>
        </p:spPr>
        <p:txBody>
          <a:bodyPr/>
          <a:lstStyle/>
          <a:p>
            <a:r>
              <a:rPr lang="en-US" dirty="0" smtClean="0"/>
              <a:t>By: Sean and Kyle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23999"/>
            <a:ext cx="4114799" cy="3712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7292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138" y="228600"/>
            <a:ext cx="3415662" cy="1917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err="1" smtClean="0"/>
              <a:t>Orgin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057400"/>
            <a:ext cx="6400800" cy="43434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1918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Boston Red Sox, Won their 5</a:t>
            </a:r>
            <a:r>
              <a:rPr lang="en-US" baseline="30000" dirty="0" smtClean="0"/>
              <a:t>th</a:t>
            </a:r>
            <a:r>
              <a:rPr lang="en-US" dirty="0" smtClean="0"/>
              <a:t> world series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2 years later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err="1" smtClean="0"/>
              <a:t>Gm</a:t>
            </a:r>
            <a:r>
              <a:rPr lang="en-US" dirty="0" smtClean="0"/>
              <a:t> of Red sox sold him for 100,000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Babe Swore to him that……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As he left to spend his career in New York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143" y="3048000"/>
            <a:ext cx="2286000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284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and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many decades the curse had been very effective</a:t>
            </a:r>
          </a:p>
          <a:p>
            <a:r>
              <a:rPr lang="en-US" dirty="0" smtClean="0"/>
              <a:t>Baseball fans everywhere believed the curse would stay with them for ever. </a:t>
            </a:r>
          </a:p>
          <a:p>
            <a:r>
              <a:rPr lang="en-US" dirty="0" smtClean="0"/>
              <a:t>The management of the Red Sox was swiftly changing as along with the different players they brought in to replace “The Great B”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491593"/>
            <a:ext cx="609600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358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Broken Curse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Lasted from 1918 to 2004</a:t>
            </a:r>
          </a:p>
          <a:p>
            <a:r>
              <a:rPr lang="en-US" dirty="0" smtClean="0"/>
              <a:t>86 years</a:t>
            </a:r>
          </a:p>
          <a:p>
            <a:r>
              <a:rPr lang="en-US" dirty="0" smtClean="0"/>
              <a:t>Babe ended up winning seven AL pennants, four world series championships. </a:t>
            </a:r>
          </a:p>
          <a:p>
            <a:r>
              <a:rPr lang="en-US" dirty="0" smtClean="0"/>
              <a:t>Red sox made it to four world series between the years but never won. </a:t>
            </a:r>
          </a:p>
          <a:p>
            <a:r>
              <a:rPr lang="en-US" dirty="0" smtClean="0"/>
              <a:t>Ironically Sox beat Yankees in 2004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962400"/>
            <a:ext cx="409575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408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www.baseballhistorian.com/html/babe_curse.htm</a:t>
            </a:r>
            <a:endParaRPr lang="en-US" dirty="0" smtClean="0"/>
          </a:p>
          <a:p>
            <a:r>
              <a:rPr lang="en-US">
                <a:hlinkClick r:id="rId3"/>
              </a:rPr>
              <a:t>http://www.bambinoscurse.com/whatis</a:t>
            </a:r>
            <a:r>
              <a:rPr lang="en-US" smtClean="0">
                <a:hlinkClick r:id="rId3"/>
              </a:rPr>
              <a:t>/</a:t>
            </a:r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74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TC101859862[[fn=Urban Pop]]</Template>
  <TotalTime>24</TotalTime>
  <Words>148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Urban Pop</vt:lpstr>
      <vt:lpstr>The Bambino Curse</vt:lpstr>
      <vt:lpstr>Orgin</vt:lpstr>
      <vt:lpstr>Cause and effect</vt:lpstr>
      <vt:lpstr>Broken Curse</vt:lpstr>
      <vt:lpstr>Works Cited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Bambino Curse</dc:title>
  <dc:creator>Pacelli Student</dc:creator>
  <cp:lastModifiedBy>Pacelli Teacher</cp:lastModifiedBy>
  <cp:revision>4</cp:revision>
  <dcterms:created xsi:type="dcterms:W3CDTF">2013-01-03T18:30:41Z</dcterms:created>
  <dcterms:modified xsi:type="dcterms:W3CDTF">2013-01-04T20:04:55Z</dcterms:modified>
</cp:coreProperties>
</file>