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28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BF26-B81C-46A5-962B-526968DB3D4C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95D-DF6F-4286-9889-B4A698D42F2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BF26-B81C-46A5-962B-526968DB3D4C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95D-DF6F-4286-9889-B4A698D42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BF26-B81C-46A5-962B-526968DB3D4C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95D-DF6F-4286-9889-B4A698D42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BF26-B81C-46A5-962B-526968DB3D4C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95D-DF6F-4286-9889-B4A698D42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BF26-B81C-46A5-962B-526968DB3D4C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95D-DF6F-4286-9889-B4A698D42F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BF26-B81C-46A5-962B-526968DB3D4C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95D-DF6F-4286-9889-B4A698D42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BF26-B81C-46A5-962B-526968DB3D4C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95D-DF6F-4286-9889-B4A698D42F2F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BF26-B81C-46A5-962B-526968DB3D4C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95D-DF6F-4286-9889-B4A698D42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BF26-B81C-46A5-962B-526968DB3D4C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95D-DF6F-4286-9889-B4A698D42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BF26-B81C-46A5-962B-526968DB3D4C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95D-DF6F-4286-9889-B4A698D42F2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BF26-B81C-46A5-962B-526968DB3D4C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95D-DF6F-4286-9889-B4A698D42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3C86BF26-B81C-46A5-962B-526968DB3D4C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BD8195D-DF6F-4286-9889-B4A698D42F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ubbiesbaseball.com/chicago-cubs-curses" TargetMode="External"/><Relationship Id="rId2" Type="http://schemas.openxmlformats.org/officeDocument/2006/relationships/hyperlink" Target="http://sports.yahoo.com/news/chicago-cubs-billy-goat-curse-ten-heartbreaking-near-205300136--mlb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arlschatz.com/yearofthegoat/archives/000092.sh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Billy Goat Curse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Emma and Matt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40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Curse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Year of the Billy Goat Curse</a:t>
            </a:r>
          </a:p>
          <a:p>
            <a:r>
              <a:rPr lang="en-US" dirty="0" smtClean="0"/>
              <a:t>How it came to be</a:t>
            </a:r>
          </a:p>
          <a:p>
            <a:r>
              <a:rPr lang="en-US" dirty="0" smtClean="0"/>
              <a:t>Close </a:t>
            </a:r>
            <a:r>
              <a:rPr lang="en-US" dirty="0"/>
              <a:t>c</a:t>
            </a:r>
            <a:r>
              <a:rPr lang="en-US" dirty="0" smtClean="0"/>
              <a:t>alls with the World Series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590800"/>
            <a:ext cx="3391820" cy="266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244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Cursed Moments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Miracle Mets, 1969 </a:t>
            </a:r>
          </a:p>
          <a:p>
            <a:r>
              <a:rPr lang="en-US" dirty="0" smtClean="0"/>
              <a:t>Wild Card Loss to Braves, 1998</a:t>
            </a:r>
          </a:p>
          <a:p>
            <a:r>
              <a:rPr lang="en-US" dirty="0" smtClean="0"/>
              <a:t>NLCS Game 7, 2003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819400"/>
            <a:ext cx="4136020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900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Curse Continues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Effecting other teams</a:t>
            </a:r>
            <a:endParaRPr lang="en-US" dirty="0"/>
          </a:p>
          <a:p>
            <a:r>
              <a:rPr lang="en-US" dirty="0" smtClean="0"/>
              <a:t>Why do we have curses?</a:t>
            </a:r>
          </a:p>
          <a:p>
            <a:r>
              <a:rPr lang="en-US" smtClean="0"/>
              <a:t>Is it really the curse?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685800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475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http://sports.yahoo.com/news/chicago-cubs-billy-goat-curse-ten-heartbreaking-near-205300136-</a:t>
            </a:r>
            <a:r>
              <a:rPr lang="en-US">
                <a:hlinkClick r:id="rId2"/>
              </a:rPr>
              <a:t>-</a:t>
            </a:r>
            <a:r>
              <a:rPr lang="en-US" smtClean="0">
                <a:hlinkClick r:id="rId2"/>
              </a:rPr>
              <a:t>mlb.html</a:t>
            </a:r>
            <a:endParaRPr lang="en-US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www.cubbiesbaseball.com/chicago-cubs-curses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www.karlschatz.com/yearofthegoat/archives/000092.sht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0636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41</TotalTime>
  <Words>78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NewsPrint</vt:lpstr>
      <vt:lpstr>Billy Goat Curse</vt:lpstr>
      <vt:lpstr>History of The Curse</vt:lpstr>
      <vt:lpstr>Cursed Moments</vt:lpstr>
      <vt:lpstr>The Curse Continues Today</vt:lpstr>
      <vt:lpstr>Works Cited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Billy Goat Curse</dc:title>
  <dc:creator>Pacelli Student</dc:creator>
  <cp:lastModifiedBy>Pacelli Teacher</cp:lastModifiedBy>
  <cp:revision>5</cp:revision>
  <dcterms:created xsi:type="dcterms:W3CDTF">2013-01-03T18:26:26Z</dcterms:created>
  <dcterms:modified xsi:type="dcterms:W3CDTF">2013-01-04T20:13:01Z</dcterms:modified>
</cp:coreProperties>
</file>