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97801-7A19-43E6-B218-1EBAD13184F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89DE-3E5E-4035-90D6-DF413AA749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B4786-D717-406F-9D4A-FFF55383A57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ADFF1-BF42-4AB5-839A-37D97F3CA6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biguide.com/howthebrainworks.html" TargetMode="External"/><Relationship Id="rId2" Type="http://schemas.openxmlformats.org/officeDocument/2006/relationships/hyperlink" Target="http://www.howstuffworks.com/brai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cdmc.ucdavis.edu/welcome/features/20071017_Medicine_whitematter/Photos/head_and_b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496629" cy="60549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Brain!!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By: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Anna Webster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Everyday uses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724400" cy="4297363"/>
          </a:xfrm>
        </p:spPr>
        <p:txBody>
          <a:bodyPr/>
          <a:lstStyle/>
          <a:p>
            <a:r>
              <a:rPr lang="en-US" dirty="0" smtClean="0"/>
              <a:t>The brain controls everything that we do. </a:t>
            </a:r>
          </a:p>
          <a:p>
            <a:r>
              <a:rPr lang="en-US" dirty="0" smtClean="0"/>
              <a:t>It’s unique</a:t>
            </a:r>
          </a:p>
          <a:p>
            <a:r>
              <a:rPr lang="en-US" dirty="0" smtClean="0"/>
              <a:t>Every animal you can think of has a brain</a:t>
            </a:r>
          </a:p>
          <a:p>
            <a:r>
              <a:rPr lang="en-US" dirty="0" smtClean="0"/>
              <a:t>It has about 3 billion cells and only weighs 3 lbs. </a:t>
            </a:r>
          </a:p>
          <a:p>
            <a:endParaRPr lang="en-US" dirty="0"/>
          </a:p>
        </p:txBody>
      </p:sp>
      <p:pic>
        <p:nvPicPr>
          <p:cNvPr id="4098" name="Picture 2" descr="http://www.dpi.wa.gov.au/walking/images/walking_family_dog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143000"/>
            <a:ext cx="4089400" cy="3067050"/>
          </a:xfrm>
          <a:prstGeom prst="rect">
            <a:avLst/>
          </a:prstGeom>
          <a:noFill/>
        </p:spPr>
      </p:pic>
      <p:pic>
        <p:nvPicPr>
          <p:cNvPr id="4100" name="Picture 4" descr="http://www.imagezoo.com/collections/cnsvp/public/samples/Djba08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19600"/>
            <a:ext cx="2306657" cy="191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267200" cy="548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brain is like a bundle of phone wires and receptors</a:t>
            </a:r>
          </a:p>
          <a:p>
            <a:r>
              <a:rPr lang="en-US" sz="2800" dirty="0" smtClean="0"/>
              <a:t>Cells in the brain are called neurons</a:t>
            </a:r>
          </a:p>
          <a:p>
            <a:r>
              <a:rPr lang="en-US" sz="2800" dirty="0" smtClean="0"/>
              <a:t>The brain acts like an on/off switch </a:t>
            </a:r>
          </a:p>
          <a:p>
            <a:r>
              <a:rPr lang="en-US" sz="2800" dirty="0" smtClean="0"/>
              <a:t>There is an electric current that passes through witch is equal to 60 watt light bulb.</a:t>
            </a:r>
            <a:endParaRPr lang="en-US" sz="2800" dirty="0"/>
          </a:p>
        </p:txBody>
      </p:sp>
      <p:pic>
        <p:nvPicPr>
          <p:cNvPr id="15362" name="Picture 2" descr="http://www.tbiguide.com/Image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81200"/>
            <a:ext cx="4805199" cy="318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600" y="3048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</a:t>
            </a:r>
            <a:r>
              <a:rPr lang="en-US" sz="2800" dirty="0" smtClean="0">
                <a:solidFill>
                  <a:srgbClr val="FF0000"/>
                </a:solidFill>
              </a:rPr>
              <a:t>The brain and everything in it!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Brain while Sleeping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Breathing sets an estimated 10 billion nerve cells off to ignite.</a:t>
            </a:r>
          </a:p>
          <a:p>
            <a:r>
              <a:rPr lang="en-US" dirty="0" smtClean="0"/>
              <a:t>Body temperature rises between 2 and 5 a.m.</a:t>
            </a:r>
          </a:p>
          <a:p>
            <a:r>
              <a:rPr lang="en-US" dirty="0" smtClean="0"/>
              <a:t>4 stages of sleep</a:t>
            </a:r>
          </a:p>
          <a:p>
            <a:pPr lvl="1"/>
            <a:r>
              <a:rPr lang="en-US" dirty="0" smtClean="0"/>
              <a:t>Stage one- </a:t>
            </a:r>
            <a:r>
              <a:rPr lang="en-US" dirty="0" smtClean="0"/>
              <a:t> relaxing</a:t>
            </a:r>
            <a:endParaRPr lang="en-US" dirty="0" smtClean="0"/>
          </a:p>
          <a:p>
            <a:pPr lvl="1"/>
            <a:r>
              <a:rPr lang="en-US" dirty="0" smtClean="0"/>
              <a:t>Stage </a:t>
            </a:r>
            <a:r>
              <a:rPr lang="en-US" dirty="0" smtClean="0"/>
              <a:t>two-sleep</a:t>
            </a:r>
            <a:endParaRPr lang="en-US" dirty="0" smtClean="0"/>
          </a:p>
          <a:p>
            <a:pPr lvl="1"/>
            <a:r>
              <a:rPr lang="en-US" dirty="0" smtClean="0"/>
              <a:t>Stage three- </a:t>
            </a:r>
            <a:r>
              <a:rPr lang="en-US" dirty="0" smtClean="0"/>
              <a:t>deeper</a:t>
            </a:r>
            <a:r>
              <a:rPr lang="en-US" dirty="0" smtClean="0"/>
              <a:t> </a:t>
            </a:r>
            <a:r>
              <a:rPr lang="en-US" dirty="0" smtClean="0"/>
              <a:t>sleep</a:t>
            </a:r>
          </a:p>
          <a:p>
            <a:pPr lvl="1"/>
            <a:r>
              <a:rPr lang="en-US" dirty="0" smtClean="0"/>
              <a:t>Stage four- delta sleep</a:t>
            </a:r>
            <a:endParaRPr lang="en-US" dirty="0"/>
          </a:p>
        </p:txBody>
      </p:sp>
      <p:pic>
        <p:nvPicPr>
          <p:cNvPr id="3074" name="Picture 2" descr="http://rlv.zcache.com/sleeping_cartoon_lion_round_sticker-p217657939313683182qjcl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676400"/>
          </a:xfrm>
          <a:prstGeom prst="rect">
            <a:avLst/>
          </a:prstGeom>
          <a:noFill/>
        </p:spPr>
      </p:pic>
      <p:pic>
        <p:nvPicPr>
          <p:cNvPr id="3076" name="Picture 4" descr="http://www.ecst.csuchico.edu/~andrewc/gfx/brainwav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429000"/>
            <a:ext cx="3952064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BrocaBrain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250" y="1752600"/>
            <a:ext cx="485448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Two Brains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2672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are two sides to our brain</a:t>
            </a:r>
          </a:p>
          <a:p>
            <a:pPr lvl="1"/>
            <a:r>
              <a:rPr lang="en-US" dirty="0" smtClean="0"/>
              <a:t>Left and right hemisphere</a:t>
            </a:r>
          </a:p>
          <a:p>
            <a:r>
              <a:rPr lang="en-US" sz="2800" dirty="0" smtClean="0"/>
              <a:t>The lefts side also controls speech and sight</a:t>
            </a:r>
          </a:p>
          <a:p>
            <a:r>
              <a:rPr lang="en-US" sz="2800" dirty="0" smtClean="0"/>
              <a:t>Bundle of nerve fibers connect the two hemispheres.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of 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371600"/>
            <a:ext cx="4648200" cy="4678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frontal lobe plays a role in emotion</a:t>
            </a:r>
          </a:p>
          <a:p>
            <a:r>
              <a:rPr lang="en-US" dirty="0" smtClean="0"/>
              <a:t>Neurologists did a study on monkeys removing portions of the temporal lobe.</a:t>
            </a:r>
          </a:p>
          <a:p>
            <a:r>
              <a:rPr lang="en-US" dirty="0" smtClean="0"/>
              <a:t>Monkeys showed that they were not afraid of humans or any other enemy of theirs.</a:t>
            </a:r>
          </a:p>
          <a:p>
            <a:r>
              <a:rPr lang="en-US" dirty="0" smtClean="0"/>
              <a:t>Concluding that the left hemisphere does control your emotions. </a:t>
            </a:r>
            <a:endParaRPr lang="en-US" dirty="0"/>
          </a:p>
        </p:txBody>
      </p:sp>
      <p:pic>
        <p:nvPicPr>
          <p:cNvPr id="19458" name="Picture 2" descr="http://www1.istockphoto.com/file_thumbview_approve/1407368/2/istockphoto_1407368_icons_emo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36195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Craig Freudenrich, Ph.D</a:t>
            </a:r>
          </a:p>
          <a:p>
            <a:pPr lvl="1"/>
            <a:r>
              <a:rPr lang="en-US" sz="2400" dirty="0" smtClean="0">
                <a:hlinkClick r:id="rId2"/>
              </a:rPr>
              <a:t>www.howstuffworks.com/brain.htm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www.tbiguide.com/howthebrainworks.html</a:t>
            </a:r>
            <a:endParaRPr lang="en-US" sz="2400" dirty="0" smtClean="0"/>
          </a:p>
          <a:p>
            <a:r>
              <a:rPr lang="en-US" sz="2400" dirty="0" smtClean="0"/>
              <a:t>Restak, Richard M.D. </a:t>
            </a:r>
            <a:r>
              <a:rPr lang="en-US" sz="2400" u="sng" dirty="0" smtClean="0"/>
              <a:t>The Brain</a:t>
            </a:r>
            <a:r>
              <a:rPr lang="en-US" sz="2400" dirty="0" smtClean="0"/>
              <a:t>. 1942</a:t>
            </a:r>
          </a:p>
          <a:p>
            <a:r>
              <a:rPr lang="en-US" sz="2400" dirty="0" smtClean="0"/>
              <a:t>Fincher, Jack. </a:t>
            </a:r>
            <a:r>
              <a:rPr lang="en-US" sz="2400" u="sng" dirty="0" smtClean="0"/>
              <a:t>The Brain: Mystery of Mind and</a:t>
            </a:r>
          </a:p>
          <a:p>
            <a:pPr lvl="1">
              <a:buNone/>
            </a:pPr>
            <a:r>
              <a:rPr lang="en-US" sz="2400" u="sng" dirty="0" smtClean="0"/>
              <a:t>Matter.</a:t>
            </a:r>
            <a:r>
              <a:rPr lang="en-US" sz="2400" dirty="0" smtClean="0"/>
              <a:t> Library of Congress Cataloging in Publication Data.</a:t>
            </a:r>
          </a:p>
          <a:p>
            <a:pPr lvl="1">
              <a:buNone/>
            </a:pPr>
            <a:r>
              <a:rPr lang="en-US" sz="2400" dirty="0" smtClean="0"/>
              <a:t>1930</a:t>
            </a:r>
          </a:p>
          <a:p>
            <a:r>
              <a:rPr lang="en-US" sz="2400" dirty="0" smtClean="0"/>
              <a:t>Conlan, Roberta. </a:t>
            </a:r>
            <a:r>
              <a:rPr lang="en-US" sz="2400" u="sng" dirty="0" smtClean="0"/>
              <a:t>Mind and Brain: Journey through the Mind</a:t>
            </a:r>
          </a:p>
          <a:p>
            <a:pPr lvl="1">
              <a:buNone/>
            </a:pPr>
            <a:r>
              <a:rPr lang="en-US" sz="2400" u="sng" dirty="0" smtClean="0"/>
              <a:t>And Body.</a:t>
            </a:r>
            <a:r>
              <a:rPr lang="en-US" sz="2400" dirty="0" smtClean="0"/>
              <a:t> </a:t>
            </a:r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272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Brain!!</vt:lpstr>
      <vt:lpstr>Everyday uses of the Brain</vt:lpstr>
      <vt:lpstr>Slide 3</vt:lpstr>
      <vt:lpstr> The Brain while Sleeping</vt:lpstr>
      <vt:lpstr>The Two Brains</vt:lpstr>
      <vt:lpstr>The Power of Emotion</vt:lpstr>
      <vt:lpstr>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Brain!!</dc:title>
  <dc:creator>Student</dc:creator>
  <cp:lastModifiedBy>Student</cp:lastModifiedBy>
  <cp:revision>15</cp:revision>
  <dcterms:created xsi:type="dcterms:W3CDTF">2009-11-02T16:46:04Z</dcterms:created>
  <dcterms:modified xsi:type="dcterms:W3CDTF">2009-11-05T16:39:15Z</dcterms:modified>
</cp:coreProperties>
</file>