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9" r:id="rId4"/>
    <p:sldId id="261" r:id="rId5"/>
    <p:sldId id="260" r:id="rId6"/>
    <p:sldId id="258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36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15F785C-BE3C-4F94-8ED2-ECFD32507A6F}" type="datetimeFigureOut">
              <a:rPr lang="en-US" smtClean="0"/>
              <a:pPr/>
              <a:t>6/16/13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5F9EC6F-C8DA-4700-AE11-06456896A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ce.wwu.edu/nwche/genocide/cambodia.shtml" TargetMode="External"/><Relationship Id="rId4" Type="http://schemas.openxmlformats.org/officeDocument/2006/relationships/hyperlink" Target="http://www.historyplace.com/worldhistory/genocide/pol-pot.htm" TargetMode="External"/><Relationship Id="rId5" Type="http://schemas.openxmlformats.org/officeDocument/2006/relationships/hyperlink" Target="http://www.hawaii.edu/powerkills/SOD.CHAP4.HTM" TargetMode="External"/><Relationship Id="rId7" Type="http://schemas.openxmlformats.org/officeDocument/2006/relationships/hyperlink" Target="http://www.webster.edu/~woolflm/holocaust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mbcomm.org.uk/holocaust.html" TargetMode="External"/><Relationship Id="rId3" Type="http://schemas.openxmlformats.org/officeDocument/2006/relationships/hyperlink" Target="http://www.hmh.org/ed_Genocide_Cambodia.shtml" TargetMode="External"/><Relationship Id="rId6" Type="http://schemas.openxmlformats.org/officeDocument/2006/relationships/hyperlink" Target="http://www.vagabonding.com/travelogue/000060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By: Kimberly Simonis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5029200" cy="2133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The Cambodian Holocaust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069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Even </a:t>
            </a:r>
            <a:r>
              <a:rPr lang="en-US" sz="2400" b="1" dirty="0"/>
              <a:t>with all the terrible things that were happening many outside countries just look the other </a:t>
            </a:r>
            <a:r>
              <a:rPr lang="en-US" sz="2400" b="1" dirty="0" smtClean="0"/>
              <a:t>way, not </a:t>
            </a:r>
            <a:r>
              <a:rPr lang="en-US" sz="2400" b="1" dirty="0"/>
              <a:t>wanting to get involved in fighting</a:t>
            </a:r>
            <a:r>
              <a:rPr lang="en-US" sz="2400" b="1" dirty="0" smtClean="0"/>
              <a:t>.</a:t>
            </a:r>
          </a:p>
          <a:p>
            <a:endParaRPr lang="en-US" sz="2400" b="1" dirty="0"/>
          </a:p>
          <a:p>
            <a:r>
              <a:rPr lang="en-US" sz="2400" b="1" dirty="0" smtClean="0"/>
              <a:t>The Cambodian holocaust had many casualties and upset many of families lives</a:t>
            </a:r>
            <a:r>
              <a:rPr lang="en-US" sz="2400" b="1" dirty="0" smtClean="0"/>
              <a:t>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This event in their history would bring their growth as a nation to a stand still.</a:t>
            </a:r>
          </a:p>
          <a:p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Cambodian Holocaust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759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hlinkClick r:id="rId2"/>
              </a:rPr>
              <a:t>www.cambcomm.org.uk/holocaust.html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hlinkClick r:id="rId3"/>
              </a:rPr>
              <a:t>www.hmh.org/ed_Genocide_Cambodia.shtml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hlinkClick r:id="rId4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hlinkClick r:id="rId4"/>
              </a:rPr>
              <a:t>www.historyplace.com/worldhistory/genocide/pol-pot.htm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hlinkClick r:id="rId5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hlinkClick r:id="rId5"/>
              </a:rPr>
              <a:t>www.hawaii.edu/powerkills/SOD.CHAP4.HTM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hlinkClick r:id="rId6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hlinkClick r:id="rId6"/>
              </a:rPr>
              <a:t>www.vagabonding.com/travelogue/000060.html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hlinkClick r:id="rId7"/>
              </a:rPr>
              <a:t>http://www.webster.edu/~</a:t>
            </a:r>
            <a:r>
              <a:rPr lang="en-US" sz="2000" dirty="0" smtClean="0">
                <a:solidFill>
                  <a:srgbClr val="0070C0"/>
                </a:solidFill>
                <a:hlinkClick r:id="rId7"/>
              </a:rPr>
              <a:t>woolflm/holocaust.html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hlinkClick r:id="rId8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hlinkClick r:id="rId8"/>
              </a:rPr>
              <a:t>www.wce.wwu.edu/nwche/genocide/cambodia.shtml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 Cited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2247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76800" y="838201"/>
            <a:ext cx="3429000" cy="5714999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en-US" sz="4400" dirty="0">
                <a:latin typeface="Times New Roman" pitchFamily="18" charset="0"/>
                <a:ea typeface="+mn-ea"/>
                <a:cs typeface="+mn-cs"/>
              </a:rPr>
              <a:t>Genocide is the denial of the right to existence of an entire human group…</a:t>
            </a:r>
            <a:r>
              <a:rPr lang="en-US" sz="44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en-US" sz="44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66750" y="2514600"/>
            <a:ext cx="4224528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5456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929063" y="2052637"/>
            <a:ext cx="4681537" cy="396716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Came </a:t>
            </a:r>
            <a: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  <a:t>to power in Cambodia in 1975</a:t>
            </a: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.</a:t>
            </a:r>
          </a:p>
          <a:p>
            <a:pPr marL="45720" indent="0">
              <a:buNone/>
            </a:pPr>
            <a: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  <a:t/>
            </a:r>
            <a:b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</a:br>
            <a: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  <a:t>He was </a:t>
            </a: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the leader of </a:t>
            </a:r>
            <a: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  <a:t>the new communist government in </a:t>
            </a: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1976, </a:t>
            </a:r>
            <a: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  <a:t>and began a </a:t>
            </a: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violent </a:t>
            </a:r>
            <a: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  <a:t>reform. </a:t>
            </a:r>
            <a:endParaRPr kumimoji="1" lang="en-US" altLang="zh-TW" sz="1800" b="1" kern="0" dirty="0" smtClean="0">
              <a:solidFill>
                <a:schemeClr val="tx1"/>
              </a:solidFill>
              <a:latin typeface="Tahoma"/>
              <a:ea typeface="PMingLiU"/>
            </a:endParaRPr>
          </a:p>
          <a:p>
            <a:pPr marL="45720" indent="0">
              <a:buNone/>
            </a:pPr>
            <a:endParaRPr kumimoji="1" lang="en-US" altLang="zh-TW" sz="1800" b="1" kern="0" dirty="0" smtClean="0">
              <a:solidFill>
                <a:schemeClr val="tx1"/>
              </a:solidFill>
              <a:latin typeface="Tahoma"/>
              <a:ea typeface="PMingLiU"/>
            </a:endParaRPr>
          </a:p>
          <a:p>
            <a:pPr marL="45720" indent="0">
              <a:buNone/>
            </a:pP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He hoped to create a new society free of western influence</a:t>
            </a: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.</a:t>
            </a:r>
          </a:p>
          <a:p>
            <a:pPr marL="45720" indent="0">
              <a:buNone/>
            </a:pPr>
            <a:endParaRPr kumimoji="1" lang="en-US" altLang="zh-TW" sz="1800" b="1" kern="0" dirty="0" smtClean="0">
              <a:solidFill>
                <a:schemeClr val="tx1"/>
              </a:solidFill>
              <a:latin typeface="Tahoma"/>
              <a:ea typeface="PMingLiU"/>
            </a:endParaRPr>
          </a:p>
          <a:p>
            <a:r>
              <a:rPr kumimoji="1" lang="en-US" altLang="zh-TW" sz="1800" b="1" kern="0" dirty="0" err="1" smtClean="0">
                <a:solidFill>
                  <a:schemeClr val="tx1"/>
                </a:solidFill>
                <a:latin typeface="Tahoma"/>
                <a:ea typeface="PMingLiU"/>
              </a:rPr>
              <a:t>Pol</a:t>
            </a: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 Pot killed </a:t>
            </a:r>
            <a:r>
              <a:rPr kumimoji="1" lang="en-US" altLang="zh-TW" sz="1800" b="1" kern="0" dirty="0" smtClean="0">
                <a:solidFill>
                  <a:schemeClr val="tx1"/>
                </a:solidFill>
                <a:latin typeface="Tahoma"/>
                <a:ea typeface="PMingLiU"/>
              </a:rPr>
              <a:t>almost ~ 2 </a:t>
            </a:r>
            <a:r>
              <a:rPr kumimoji="1" lang="en-US" altLang="zh-TW" sz="1800" b="1" kern="0" dirty="0">
                <a:solidFill>
                  <a:schemeClr val="tx1"/>
                </a:solidFill>
                <a:latin typeface="Tahoma"/>
                <a:ea typeface="PMingLiU"/>
              </a:rPr>
              <a:t>million Cambodians. 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419100" y="381000"/>
            <a:ext cx="2590800" cy="155257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Pol Pot</a:t>
            </a:r>
            <a:endParaRPr lang="en-US" sz="48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258592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2851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2579536"/>
            <a:ext cx="3657600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</a:pPr>
            <a:r>
              <a:rPr kumimoji="1" lang="en-US" altLang="zh-TW" sz="2800" kern="0" dirty="0">
                <a:latin typeface="Tahoma"/>
                <a:ea typeface="PMingLiU"/>
              </a:rPr>
              <a:t>He abolished:</a:t>
            </a:r>
            <a:endParaRPr kumimoji="1" lang="en-US" altLang="zh-TW" sz="2800" kern="0" dirty="0" smtClean="0">
              <a:latin typeface="Tahoma"/>
              <a:ea typeface="PMingLiU"/>
            </a:endParaRPr>
          </a:p>
          <a:p>
            <a:pPr marL="228600" lvl="0" indent="-182880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  <a:buFont typeface="Wingdings" pitchFamily="2" charset="2"/>
              <a:buChar char="§"/>
            </a:pPr>
            <a:r>
              <a:rPr kumimoji="1" lang="en-US" altLang="zh-TW" sz="2800" kern="0" dirty="0" smtClean="0">
                <a:latin typeface="Tahoma"/>
                <a:ea typeface="PMingLiU"/>
              </a:rPr>
              <a:t>Religion</a:t>
            </a:r>
          </a:p>
          <a:p>
            <a:pPr marL="228600" lvl="0" indent="-182880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  <a:buFont typeface="Wingdings" pitchFamily="2" charset="2"/>
              <a:buChar char="§"/>
            </a:pPr>
            <a:r>
              <a:rPr kumimoji="1" lang="en-US" altLang="zh-TW" sz="2800" kern="0" dirty="0" smtClean="0">
                <a:latin typeface="Tahoma"/>
                <a:ea typeface="PMingLiU"/>
              </a:rPr>
              <a:t>Education</a:t>
            </a:r>
            <a:endParaRPr kumimoji="1" lang="en-US" altLang="zh-TW" sz="2800" kern="0" dirty="0">
              <a:latin typeface="Tahoma"/>
              <a:ea typeface="PMingLiU"/>
            </a:endParaRPr>
          </a:p>
          <a:p>
            <a:pPr marL="228600" lvl="0" indent="-182880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  <a:buFont typeface="Wingdings" pitchFamily="2" charset="2"/>
              <a:buChar char="§"/>
            </a:pPr>
            <a:r>
              <a:rPr kumimoji="1" lang="en-US" altLang="zh-TW" sz="2800" kern="0" dirty="0">
                <a:latin typeface="Tahoma"/>
                <a:ea typeface="PMingLiU"/>
              </a:rPr>
              <a:t>Private property </a:t>
            </a:r>
          </a:p>
          <a:p>
            <a:pPr marL="228600" lvl="0" indent="-182880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  <a:buFont typeface="Wingdings" pitchFamily="2" charset="2"/>
              <a:buChar char="§"/>
            </a:pPr>
            <a:r>
              <a:rPr kumimoji="1" lang="en-US" altLang="zh-TW" sz="2800" kern="0" dirty="0">
                <a:latin typeface="Tahoma"/>
                <a:ea typeface="PMingLiU"/>
              </a:rPr>
              <a:t>And evacuated cities</a:t>
            </a:r>
            <a:r>
              <a:rPr kumimoji="1" lang="en-US" altLang="zh-TW" sz="2800" kern="0" dirty="0">
                <a:solidFill>
                  <a:prstClr val="black"/>
                </a:solidFill>
                <a:latin typeface="Tahoma"/>
                <a:ea typeface="PMingLiU"/>
              </a:rPr>
              <a:t>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36673"/>
            <a:ext cx="4023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678359"/>
            <a:ext cx="396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Pol Pot</a:t>
            </a:r>
            <a:endParaRPr lang="en-US" sz="44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6504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86200"/>
            <a:ext cx="4160922" cy="27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43795" y="838200"/>
            <a:ext cx="416532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2756059"/>
            <a:ext cx="4724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Under his regime: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Forced labor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Executions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Famine</a:t>
            </a:r>
            <a:endParaRPr lang="en-US" sz="28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Almost </a:t>
            </a:r>
            <a:r>
              <a:rPr lang="en-US" sz="2800" b="1" dirty="0" smtClean="0"/>
              <a:t>2 million casualties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6858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Pol Pot</a:t>
            </a:r>
            <a:endParaRPr lang="en-US" sz="44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0586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581400" y="1274064"/>
            <a:ext cx="3886200" cy="4288536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People were given hours to pack up their few things and leave the cities with what they could carry. 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6800" y="304800"/>
            <a:ext cx="7680960" cy="1066800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en-US" sz="3600" dirty="0" smtClean="0">
                <a:latin typeface="Times New Roman" pitchFamily="18" charset="0"/>
                <a:ea typeface="+mn-ea"/>
                <a:cs typeface="+mn-cs"/>
              </a:rPr>
              <a:t>Forced to leave cities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8600"/>
            <a:ext cx="2938463" cy="209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62400"/>
            <a:ext cx="3088597" cy="2047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2241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Lost Family </a:t>
            </a:r>
            <a:r>
              <a:rPr lang="en-US" dirty="0"/>
              <a:t>M</a:t>
            </a:r>
            <a:r>
              <a:rPr lang="en-US" dirty="0" smtClean="0"/>
              <a:t>embers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b="1" i="0" dirty="0" smtClean="0"/>
              <a:t>A </a:t>
            </a:r>
            <a:r>
              <a:rPr lang="en-US" sz="2400" b="1" i="0" dirty="0" smtClean="0"/>
              <a:t>family might never see each other again if they were separated and took to different villages.</a:t>
            </a:r>
            <a:endParaRPr lang="en-US" sz="2400" b="1" i="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91050" y="2133600"/>
            <a:ext cx="4354286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227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Any </a:t>
            </a:r>
            <a:r>
              <a:rPr lang="en-US" sz="2800" dirty="0" smtClean="0"/>
              <a:t>educated person would have been targeted. If</a:t>
            </a:r>
            <a:r>
              <a:rPr lang="en-US" sz="2800" dirty="0" smtClean="0"/>
              <a:t> they </a:t>
            </a:r>
            <a:r>
              <a:rPr lang="en-US" sz="2800" dirty="0" smtClean="0"/>
              <a:t>wore glasses, spoke a different language or looked </a:t>
            </a:r>
            <a:r>
              <a:rPr lang="en-US" sz="2800" dirty="0" smtClean="0"/>
              <a:t>foreign they </a:t>
            </a:r>
            <a:r>
              <a:rPr lang="en-US" sz="2800" dirty="0" smtClean="0"/>
              <a:t>would have been killed.</a:t>
            </a:r>
          </a:p>
          <a:p>
            <a:r>
              <a:rPr lang="en-US" sz="2800" dirty="0" smtClean="0"/>
              <a:t>Many people who worked for the previous government were also killed.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Executing </a:t>
            </a:r>
            <a:r>
              <a:rPr lang="en-US" dirty="0"/>
              <a:t>P</a:t>
            </a:r>
            <a:r>
              <a:rPr lang="en-US" dirty="0" smtClean="0"/>
              <a:t>eople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16280" y="2133600"/>
            <a:ext cx="4122920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15857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The most easily influenced would have been the children.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The Khmer Rouge used their fear to create killing machines.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Children </a:t>
            </a:r>
            <a:r>
              <a:rPr lang="en-US" dirty="0"/>
              <a:t>B</a:t>
            </a:r>
            <a:r>
              <a:rPr lang="en-US" dirty="0" smtClean="0"/>
              <a:t>ecame </a:t>
            </a:r>
            <a:r>
              <a:rPr lang="en-US" dirty="0"/>
              <a:t>T</a:t>
            </a:r>
            <a:r>
              <a:rPr lang="en-US" dirty="0" smtClean="0"/>
              <a:t>rained Killers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81400"/>
            <a:ext cx="2728913" cy="204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9250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715</TotalTime>
  <Words>386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Mylar</vt:lpstr>
      <vt:lpstr>The Cambodian Holocaust</vt:lpstr>
      <vt:lpstr>Genocide is the denial of the right to existence of an entire human group… </vt:lpstr>
      <vt:lpstr>Slide 3</vt:lpstr>
      <vt:lpstr>Slide 4</vt:lpstr>
      <vt:lpstr>Slide 5</vt:lpstr>
      <vt:lpstr>Forced to leave cities</vt:lpstr>
      <vt:lpstr>Lost Family Members</vt:lpstr>
      <vt:lpstr>Executing People</vt:lpstr>
      <vt:lpstr>Children Became Trained Killers</vt:lpstr>
      <vt:lpstr>The Cambodian Holocaust</vt:lpstr>
      <vt:lpstr>Work Cited</vt:lpstr>
    </vt:vector>
  </TitlesOfParts>
  <Company>SPACS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Pacelli Student</dc:creator>
  <cp:lastModifiedBy>Anne Rogalski</cp:lastModifiedBy>
  <cp:revision>12</cp:revision>
  <dcterms:created xsi:type="dcterms:W3CDTF">2013-06-17T01:21:34Z</dcterms:created>
  <dcterms:modified xsi:type="dcterms:W3CDTF">2013-06-17T01:25:41Z</dcterms:modified>
</cp:coreProperties>
</file>