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2" r:id="rId6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28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theme" Target="theme/theme1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2398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6745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2361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3319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7634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384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7717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956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4554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134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1077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239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E07145-4EB4-41D4-8769-683E3312E31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4EE0AC-7BC9-42B9-B979-0A0D1A0C9E17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99" y="381000"/>
            <a:ext cx="7772400" cy="1238250"/>
          </a:xfrm>
        </p:spPr>
        <p:txBody>
          <a:bodyPr/>
          <a:lstStyle/>
          <a:p>
            <a:pPr algn="ctr"/>
            <a:r>
              <a:rPr lang="en-US" dirty="0" smtClean="0"/>
              <a:t>Curse of A-Rod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486400"/>
            <a:ext cx="6400800" cy="6096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By: Mickey Odden and Colin Jamison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676400"/>
            <a:ext cx="5533906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295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Teams of Alex Rodriguez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Alex Rodriguez was signed by the Seattle Mariners in 1993. 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In 2001 Rodriguez was traded to the Texas Rangers</a:t>
            </a:r>
          </a:p>
          <a:p>
            <a:r>
              <a:rPr lang="en-US" dirty="0" smtClean="0"/>
              <a:t>2004, Rodriguez was signed with the Yankees through the present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029200"/>
            <a:ext cx="21336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5151120"/>
            <a:ext cx="1752600" cy="1478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975860"/>
            <a:ext cx="21336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8284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Curse?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Curse of A-Rod is a curse that surrounds the player Alex Rodriguez. The curse says that whatever team Alex Rodriguez is never going to win a World Series. These teams include the Seattle Mariners, the Texas Rangers, and the New York Yankees.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95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Does The Curse Still Stand?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answer is no, the New York Yankees won the World Series against the Philadelphia Phillies in 2009 to end the Curse of A-Rod. The curse lasted roughly sixteen years which is most of A-Rod’s career.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311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The Fans Think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Rodriguez got a reputation for going wherever he was offered the most money. </a:t>
            </a:r>
          </a:p>
          <a:p>
            <a:r>
              <a:rPr lang="en-US" sz="2400" dirty="0" smtClean="0"/>
              <a:t>Seattle played extremely well after A-Rod left winning 116 games.</a:t>
            </a:r>
          </a:p>
          <a:p>
            <a:r>
              <a:rPr lang="en-US" sz="2400" dirty="0" smtClean="0"/>
              <a:t>The Rangers averaged 78 wins per season with A-Rod on the team despite him winning the AL MVP. </a:t>
            </a:r>
          </a:p>
          <a:p>
            <a:r>
              <a:rPr lang="en-US" sz="2400" dirty="0" smtClean="0"/>
              <a:t>A-Rod’s production goes down in the post season leading people to label him a “choker.” </a:t>
            </a:r>
          </a:p>
        </p:txBody>
      </p:sp>
    </p:spTree>
    <p:extLst>
      <p:ext uri="{BB962C8B-B14F-4D97-AF65-F5344CB8AC3E}">
        <p14:creationId xmlns:p14="http://schemas.microsoft.com/office/powerpoint/2010/main" val="233625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Believe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We believe that the Curse of A-Rod is alive at times but others non-existent. Depending on how the teams doing at that exact moment determines whether people would like to believe in the Curse of A-Rod. We believe A-Rod is a scapegoat for a clubs bigger problems.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09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467</TotalTime>
  <Words>261</Words>
  <Application>Microsoft Office PowerPoint</Application>
  <PresentationFormat>On-screen Show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Elemental</vt:lpstr>
      <vt:lpstr>Office Theme</vt:lpstr>
      <vt:lpstr>Foundry</vt:lpstr>
      <vt:lpstr>Apex</vt:lpstr>
      <vt:lpstr>Apothecary</vt:lpstr>
      <vt:lpstr>Flow</vt:lpstr>
      <vt:lpstr>Curse of A-Rod</vt:lpstr>
      <vt:lpstr>Teams of Alex Rodriguez</vt:lpstr>
      <vt:lpstr>What Is the Curse?</vt:lpstr>
      <vt:lpstr>Does The Curse Still Stand?</vt:lpstr>
      <vt:lpstr>What The Fans Think</vt:lpstr>
      <vt:lpstr>What We Believe</vt:lpstr>
    </vt:vector>
  </TitlesOfParts>
  <Company>SPACS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Curse of A-Rod</dc:title>
  <dc:creator>Pacelli Student</dc:creator>
  <cp:lastModifiedBy>Pacelli Teacher</cp:lastModifiedBy>
  <cp:revision>15</cp:revision>
  <dcterms:created xsi:type="dcterms:W3CDTF">2013-01-03T18:42:10Z</dcterms:created>
  <dcterms:modified xsi:type="dcterms:W3CDTF">2013-01-04T20:18:12Z</dcterms:modified>
</cp:coreProperties>
</file>