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5" r:id="rId8"/>
    <p:sldId id="266" r:id="rId9"/>
    <p:sldId id="267" r:id="rId10"/>
    <p:sldId id="264" r:id="rId11"/>
    <p:sldId id="257" r:id="rId12"/>
    <p:sldId id="26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28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8237503-A1A0-4458-B246-D5F174E100DA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7CB7F04-B5C4-4941-9339-10BF3CF1A9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7503-A1A0-4458-B246-D5F174E100DA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B7F04-B5C4-4941-9339-10BF3CF1A9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7503-A1A0-4458-B246-D5F174E100DA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B7F04-B5C4-4941-9339-10BF3CF1A9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8237503-A1A0-4458-B246-D5F174E100DA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B7F04-B5C4-4941-9339-10BF3CF1A9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8237503-A1A0-4458-B246-D5F174E100DA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7CB7F04-B5C4-4941-9339-10BF3CF1A9A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8237503-A1A0-4458-B246-D5F174E100DA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7CB7F04-B5C4-4941-9339-10BF3CF1A9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8237503-A1A0-4458-B246-D5F174E100DA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7CB7F04-B5C4-4941-9339-10BF3CF1A9A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7503-A1A0-4458-B246-D5F174E100DA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B7F04-B5C4-4941-9339-10BF3CF1A9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8237503-A1A0-4458-B246-D5F174E100DA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7CB7F04-B5C4-4941-9339-10BF3CF1A9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8237503-A1A0-4458-B246-D5F174E100DA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7CB7F04-B5C4-4941-9339-10BF3CF1A9A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8237503-A1A0-4458-B246-D5F174E100DA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7CB7F04-B5C4-4941-9339-10BF3CF1A9A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8237503-A1A0-4458-B246-D5F174E100DA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7CB7F04-B5C4-4941-9339-10BF3CF1A9A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online.wsj.com/public/article/SB118165107120832442-RmqwZzTYN0GQYiLRdW4CLZzEoJY_20080611.html" TargetMode="External"/><Relationship Id="rId7" Type="http://schemas.openxmlformats.org/officeDocument/2006/relationships/hyperlink" Target="http://www.zwire.com/site/news.cfm?newsid=17470917&amp;BRD=1680&amp;PAG=461&amp;dept_id=40301&amp;rfi=6" TargetMode="External"/><Relationship Id="rId2" Type="http://schemas.openxmlformats.org/officeDocument/2006/relationships/hyperlink" Target="http://en.wikipedia.org/wiki/Curse_of_Billy_Pen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hilly.com/inquirer/multimedia/8055132.html" TargetMode="External"/><Relationship Id="rId5" Type="http://schemas.openxmlformats.org/officeDocument/2006/relationships/hyperlink" Target="http://www.philly.com/philly/news/local/20081022_Lifting_the_curse_of_William_Penn.html" TargetMode="External"/><Relationship Id="rId4" Type="http://schemas.openxmlformats.org/officeDocument/2006/relationships/hyperlink" Target="http://web.archive.org/web/20081203105408/http:/www.philly.com/philly/news/local/20081022_Lifting_the_curse_of_William_Penn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voices.yahoo.com/the-curse-william-penn-philadelphia-sports-358299.html" TargetMode="External"/><Relationship Id="rId2" Type="http://schemas.openxmlformats.org/officeDocument/2006/relationships/hyperlink" Target="http://www.ryanparkersongs.com/2007/12/curse-of-billy-penn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76200"/>
            <a:ext cx="9067800" cy="6629400"/>
          </a:xfrm>
        </p:spPr>
        <p:txBody>
          <a:bodyPr>
            <a:normAutofit/>
          </a:bodyPr>
          <a:lstStyle/>
          <a:p>
            <a:pPr algn="r"/>
            <a:r>
              <a:rPr lang="en-US" sz="4800" dirty="0" smtClean="0"/>
              <a:t>BASEBALL CURSES</a:t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THE CURSE OF BILLY PENN</a:t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OLIVIA MIGAS AND MOLLY KUCKKAHN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7691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William Penn Song</a:t>
            </a:r>
            <a:endParaRPr lang="en-US" dirty="0"/>
          </a:p>
        </p:txBody>
      </p:sp>
      <p:pic>
        <p:nvPicPr>
          <p:cNvPr id="1026" name="Picture 2" descr="http://t2.gstatic.com/images?q=tbn:ANd9GcRqwe9RyQf3izYGtrOldruWO1R7WwkUMcK-PnPj3gZSDA3h5odKNaHlMrZ4-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600200"/>
            <a:ext cx="3476625" cy="417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740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>
                <a:hlinkClick r:id="rId2"/>
              </a:rPr>
              <a:t>^</a:t>
            </a:r>
            <a:r>
              <a:rPr lang="en-US" dirty="0"/>
              <a:t> </a:t>
            </a:r>
            <a:r>
              <a:rPr lang="en-US" dirty="0" err="1"/>
              <a:t>Chairusmi</a:t>
            </a:r>
            <a:r>
              <a:rPr lang="en-US" dirty="0"/>
              <a:t>, Jim (June 12, 2007). </a:t>
            </a:r>
            <a:r>
              <a:rPr lang="en-US" dirty="0">
                <a:hlinkClick r:id="rId3"/>
              </a:rPr>
              <a:t>"Does the Curse of Billy Penn Continue to Haunt Philadelphia?"</a:t>
            </a:r>
            <a:r>
              <a:rPr lang="en-US" dirty="0"/>
              <a:t>. </a:t>
            </a:r>
            <a:r>
              <a:rPr lang="en-US" i="1" dirty="0"/>
              <a:t>The Wall Street Journal</a:t>
            </a:r>
            <a:r>
              <a:rPr lang="en-US" dirty="0"/>
              <a:t>.</a:t>
            </a:r>
          </a:p>
          <a:p>
            <a:r>
              <a:rPr lang="en-US" dirty="0"/>
              <a:t>^ </a:t>
            </a:r>
            <a:r>
              <a:rPr lang="en-US" b="1" i="1" baseline="30000" dirty="0">
                <a:hlinkClick r:id="rId2"/>
              </a:rPr>
              <a:t>a</a:t>
            </a:r>
            <a:r>
              <a:rPr lang="en-US" dirty="0"/>
              <a:t> </a:t>
            </a:r>
            <a:r>
              <a:rPr lang="en-US" b="1" i="1" baseline="30000" dirty="0">
                <a:hlinkClick r:id="rId2"/>
              </a:rPr>
              <a:t>b</a:t>
            </a:r>
            <a:r>
              <a:rPr lang="en-US" dirty="0"/>
              <a:t> </a:t>
            </a:r>
            <a:r>
              <a:rPr lang="en-US" dirty="0" err="1"/>
              <a:t>Matza</a:t>
            </a:r>
            <a:r>
              <a:rPr lang="en-US" dirty="0"/>
              <a:t>, Michael (October 22, 2008). </a:t>
            </a:r>
            <a:r>
              <a:rPr lang="en-US" dirty="0">
                <a:hlinkClick r:id="rId4"/>
              </a:rPr>
              <a:t>"Lifting the curse of William Penn"</a:t>
            </a:r>
            <a:r>
              <a:rPr lang="en-US" dirty="0"/>
              <a:t>. </a:t>
            </a:r>
            <a:r>
              <a:rPr lang="en-US" i="1" dirty="0"/>
              <a:t>philly.com</a:t>
            </a:r>
            <a:r>
              <a:rPr lang="en-US" dirty="0"/>
              <a:t>. Archived from </a:t>
            </a:r>
            <a:r>
              <a:rPr lang="en-US" dirty="0">
                <a:hlinkClick r:id="rId5"/>
              </a:rPr>
              <a:t>the original</a:t>
            </a:r>
            <a:r>
              <a:rPr lang="en-US" dirty="0"/>
              <a:t> on 2008-12-03. Retrieved 2009-01-14.</a:t>
            </a:r>
          </a:p>
          <a:p>
            <a:r>
              <a:rPr lang="en-US" b="1" dirty="0">
                <a:hlinkClick r:id="rId2"/>
              </a:rPr>
              <a:t>^</a:t>
            </a:r>
            <a:r>
              <a:rPr lang="en-US" dirty="0"/>
              <a:t> Appleby, J Ph.D. (2005). </a:t>
            </a:r>
            <a:r>
              <a:rPr lang="en-US" i="1" dirty="0"/>
              <a:t>The American Vision</a:t>
            </a:r>
            <a:r>
              <a:rPr lang="en-US" dirty="0"/>
              <a:t>. Glencoe. p. 75.</a:t>
            </a:r>
          </a:p>
          <a:p>
            <a:r>
              <a:rPr lang="en-US" b="1" dirty="0">
                <a:hlinkClick r:id="rId2"/>
              </a:rPr>
              <a:t>^</a:t>
            </a:r>
            <a:r>
              <a:rPr lang="en-US" dirty="0"/>
              <a:t> </a:t>
            </a:r>
            <a:r>
              <a:rPr lang="en-US" i="1" dirty="0"/>
              <a:t>Major League Baseball on Fox: Game 5 of 2008 World Series</a:t>
            </a:r>
            <a:r>
              <a:rPr lang="en-US" dirty="0"/>
              <a:t>. Fox Sports. October 27, 29, 2008.</a:t>
            </a:r>
          </a:p>
          <a:p>
            <a:r>
              <a:rPr lang="en-US" dirty="0"/>
              <a:t>^ </a:t>
            </a:r>
            <a:r>
              <a:rPr lang="en-US" b="1" i="1" baseline="30000" dirty="0">
                <a:hlinkClick r:id="rId2"/>
              </a:rPr>
              <a:t>a</a:t>
            </a:r>
            <a:r>
              <a:rPr lang="en-US" dirty="0"/>
              <a:t> </a:t>
            </a:r>
            <a:r>
              <a:rPr lang="en-US" b="1" i="1" baseline="30000" dirty="0">
                <a:hlinkClick r:id="rId2"/>
              </a:rPr>
              <a:t>b</a:t>
            </a:r>
            <a:r>
              <a:rPr lang="en-US" dirty="0"/>
              <a:t> Warren, Ken (June 2, 2010). "Two cities that could use a CUP". </a:t>
            </a:r>
            <a:r>
              <a:rPr lang="en-US" i="1" dirty="0"/>
              <a:t>Ottawa Citizen</a:t>
            </a:r>
            <a:r>
              <a:rPr lang="en-US" dirty="0"/>
              <a:t>: p. B3.</a:t>
            </a:r>
          </a:p>
          <a:p>
            <a:r>
              <a:rPr lang="en-US" b="1" dirty="0">
                <a:hlinkClick r:id="rId2"/>
              </a:rPr>
              <a:t>^</a:t>
            </a:r>
            <a:r>
              <a:rPr lang="en-US" dirty="0"/>
              <a:t> Holcomb, Henry J. (June 18 2007). </a:t>
            </a:r>
            <a:r>
              <a:rPr lang="en-US" dirty="0">
                <a:hlinkClick r:id="rId6"/>
              </a:rPr>
              <a:t>"Comcast Center topped off"</a:t>
            </a:r>
            <a:r>
              <a:rPr lang="en-US" dirty="0"/>
              <a:t>. </a:t>
            </a:r>
            <a:r>
              <a:rPr lang="en-US" i="1" dirty="0"/>
              <a:t>The Philadelphia Inquirer</a:t>
            </a:r>
            <a:r>
              <a:rPr lang="en-US" dirty="0"/>
              <a:t>.</a:t>
            </a:r>
          </a:p>
          <a:p>
            <a:r>
              <a:rPr lang="en-US" b="1" dirty="0">
                <a:hlinkClick r:id="rId2"/>
              </a:rPr>
              <a:t>^</a:t>
            </a:r>
            <a:r>
              <a:rPr lang="en-US" dirty="0"/>
              <a:t> </a:t>
            </a:r>
            <a:r>
              <a:rPr lang="en-US" dirty="0" err="1"/>
              <a:t>Scally</a:t>
            </a:r>
            <a:r>
              <a:rPr lang="en-US" dirty="0"/>
              <a:t>, Bernard J. (November 11 2006). </a:t>
            </a:r>
            <a:r>
              <a:rPr lang="en-US" dirty="0">
                <a:hlinkClick r:id="rId7"/>
              </a:rPr>
              <a:t>"Are Philadelphia sports teams cursed by the city founder?"</a:t>
            </a:r>
            <a:r>
              <a:rPr lang="en-US" dirty="0"/>
              <a:t>. </a:t>
            </a:r>
            <a:r>
              <a:rPr lang="en-US" i="1" dirty="0"/>
              <a:t>RoxReview.com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5999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169859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William </a:t>
            </a:r>
            <a:r>
              <a:rPr lang="en-US" dirty="0"/>
              <a:t>Penn Song.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www.ryanparkersongs.com/2007/12/curse-of-billy-penn.html</a:t>
            </a:r>
            <a:endParaRPr lang="en-US" dirty="0" smtClean="0"/>
          </a:p>
          <a:p>
            <a:r>
              <a:rPr lang="en-US" dirty="0"/>
              <a:t>Bower, Patrick. (2013). The Curse of William Penn on Philadelphia Sports</a:t>
            </a:r>
            <a:r>
              <a:rPr lang="en-US" dirty="0" smtClean="0"/>
              <a:t>. </a:t>
            </a:r>
            <a:r>
              <a:rPr lang="en-US" dirty="0">
                <a:hlinkClick r:id="rId3"/>
              </a:rPr>
              <a:t>http://voices.yahoo.com/the-curse-william-penn-philadelphia-sports-358299.html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176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Bower, Patrick. (2013). The Curse of William Penn on Philadelphia Sports.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136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William Penn Curse</a:t>
            </a:r>
          </a:p>
          <a:p>
            <a:pPr lvl="1"/>
            <a:r>
              <a:rPr lang="en-US" dirty="0" smtClean="0"/>
              <a:t>Philadelphia City Hall</a:t>
            </a:r>
          </a:p>
          <a:p>
            <a:pPr lvl="1"/>
            <a:r>
              <a:rPr lang="en-US" dirty="0" smtClean="0"/>
              <a:t>Tallest building to not tallest</a:t>
            </a:r>
          </a:p>
          <a:p>
            <a:pPr lvl="1"/>
            <a:r>
              <a:rPr lang="en-US" dirty="0" smtClean="0"/>
              <a:t>One Liberty Place</a:t>
            </a:r>
          </a:p>
          <a:p>
            <a:pPr lvl="1"/>
            <a:r>
              <a:rPr lang="en-US" dirty="0" smtClean="0"/>
              <a:t>Two Liberty Place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86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 Summary Continued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Affected all Philadelphia teams</a:t>
            </a:r>
          </a:p>
          <a:p>
            <a:pPr lvl="1"/>
            <a:r>
              <a:rPr lang="en-US" dirty="0"/>
              <a:t>did not extend to college teams</a:t>
            </a:r>
          </a:p>
          <a:p>
            <a:pPr lvl="1"/>
            <a:r>
              <a:rPr lang="en-US" dirty="0"/>
              <a:t>Did not extend to professional teams outside major </a:t>
            </a:r>
            <a:r>
              <a:rPr lang="en-US" dirty="0" smtClean="0"/>
              <a:t>leagues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Comcast Center </a:t>
            </a:r>
          </a:p>
          <a:p>
            <a:pPr lvl="1"/>
            <a:r>
              <a:rPr lang="en-US" dirty="0" smtClean="0"/>
              <a:t>Figurine of William Penn</a:t>
            </a:r>
            <a:endParaRPr lang="en-US" dirty="0"/>
          </a:p>
          <a:p>
            <a:pPr marL="53721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474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the Curse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Bad coaches</a:t>
            </a:r>
          </a:p>
          <a:p>
            <a:endParaRPr lang="en-US" dirty="0" smtClean="0"/>
          </a:p>
          <a:p>
            <a:r>
              <a:rPr lang="en-US" dirty="0" smtClean="0"/>
              <a:t>Not enough conditioning</a:t>
            </a:r>
          </a:p>
          <a:p>
            <a:endParaRPr lang="en-US" dirty="0" smtClean="0"/>
          </a:p>
          <a:p>
            <a:r>
              <a:rPr lang="en-US" dirty="0" smtClean="0"/>
              <a:t>No talent at the time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101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curse</a:t>
            </a:r>
          </a:p>
          <a:p>
            <a:endParaRPr lang="en-US" dirty="0"/>
          </a:p>
          <a:p>
            <a:r>
              <a:rPr lang="en-US" dirty="0" smtClean="0"/>
              <a:t>Coincidence </a:t>
            </a:r>
          </a:p>
          <a:p>
            <a:endParaRPr lang="en-US" dirty="0"/>
          </a:p>
          <a:p>
            <a:r>
              <a:rPr lang="en-US" dirty="0" smtClean="0"/>
              <a:t>What do you think?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798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Strengths of the Article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Bower made it very easy for any skill level of a reader to read it. </a:t>
            </a:r>
          </a:p>
          <a:p>
            <a:endParaRPr lang="en-US" dirty="0"/>
          </a:p>
          <a:p>
            <a:r>
              <a:rPr lang="en-US" dirty="0" smtClean="0"/>
              <a:t>Bower wrote with a lot of detail making sure not to miss anything.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001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99032"/>
          </a:xfrm>
        </p:spPr>
        <p:txBody>
          <a:bodyPr/>
          <a:lstStyle/>
          <a:p>
            <a:r>
              <a:rPr lang="en-US" dirty="0" smtClean="0"/>
              <a:t>Weaknesses of the Article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Bower included a lot of dates and names of teams when it was not needed.  </a:t>
            </a:r>
          </a:p>
          <a:p>
            <a:endParaRPr lang="en-US" dirty="0"/>
          </a:p>
          <a:p>
            <a:r>
              <a:rPr lang="en-US" dirty="0" smtClean="0"/>
              <a:t>There was nothing about if the curse was ended or if it was still continuing.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046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Easy to understand</a:t>
            </a:r>
          </a:p>
          <a:p>
            <a:endParaRPr lang="en-US" dirty="0"/>
          </a:p>
          <a:p>
            <a:r>
              <a:rPr lang="en-US" dirty="0" smtClean="0"/>
              <a:t>Gave specific names to buildings</a:t>
            </a:r>
          </a:p>
          <a:p>
            <a:endParaRPr lang="en-US" dirty="0"/>
          </a:p>
          <a:p>
            <a:r>
              <a:rPr lang="en-US" dirty="0" smtClean="0"/>
              <a:t>Well written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6064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930</TotalTime>
  <Words>201</Words>
  <Application>Microsoft Office PowerPoint</Application>
  <PresentationFormat>On-screen Show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Verve</vt:lpstr>
      <vt:lpstr>BASEBALL CURSES  THE CURSE OF BILLY PENN  OLIVIA MIGAS AND MOLLY KUCKKAHN </vt:lpstr>
      <vt:lpstr>PowerPoint Presentation</vt:lpstr>
      <vt:lpstr>Article Summary</vt:lpstr>
      <vt:lpstr>Article Summary Continued </vt:lpstr>
      <vt:lpstr>Not the Curse</vt:lpstr>
      <vt:lpstr>Conclusion </vt:lpstr>
      <vt:lpstr>Strengths of the Article</vt:lpstr>
      <vt:lpstr>Weaknesses of the Article</vt:lpstr>
      <vt:lpstr>Student Review</vt:lpstr>
      <vt:lpstr>William Penn Song</vt:lpstr>
      <vt:lpstr>References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BASEBALL CURSES  THE CURSE OF BILLY PENN  OLIVIA MIGAS AND MOLLY KUCKKAHN</dc:title>
  <dc:creator>Pacelli Student</dc:creator>
  <cp:lastModifiedBy>Pacelli Teacher</cp:lastModifiedBy>
  <cp:revision>12</cp:revision>
  <dcterms:created xsi:type="dcterms:W3CDTF">2013-01-03T18:32:50Z</dcterms:created>
  <dcterms:modified xsi:type="dcterms:W3CDTF">2013-01-04T20:17:30Z</dcterms:modified>
</cp:coreProperties>
</file>