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17166B-39F1-45BC-9720-42A5E9D1B71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795B47-26F3-4445-A1E2-63819945F7B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dailynews.com/sports/baseball/giants-hope-world-series-curse-texas-rangers-embrace-new-york-roots-article-1.188519" TargetMode="External"/><Relationship Id="rId2" Type="http://schemas.openxmlformats.org/officeDocument/2006/relationships/hyperlink" Target="http://entertainment.howstuffworks.com/5-legendary-baseball-curse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 Shibilski and Chris Karch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Curse of Captain Eddie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85160"/>
            <a:ext cx="4191000" cy="329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994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 Hero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r>
              <a:rPr lang="en-US" dirty="0" smtClean="0"/>
              <a:t>Captain Eddie was in World War I.</a:t>
            </a:r>
          </a:p>
          <a:p>
            <a:r>
              <a:rPr lang="en-US" dirty="0" smtClean="0"/>
              <a:t>He died on October 5, 1918.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2709510"/>
            <a:ext cx="3352800" cy="372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405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 Giants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Giants won four world series in 1921, 1922, 1934, and 1954.</a:t>
            </a:r>
          </a:p>
          <a:p>
            <a:r>
              <a:rPr lang="en-US" dirty="0" smtClean="0"/>
              <a:t>The monument was either stolen or lost after their final game in 1957.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45541"/>
            <a:ext cx="3215148" cy="293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1698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 Francisco Giants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didn’t win a world series for decades.</a:t>
            </a:r>
          </a:p>
          <a:p>
            <a:r>
              <a:rPr lang="en-US" dirty="0" smtClean="0"/>
              <a:t>In 2008 a replica was placed in the right field tower.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09850"/>
            <a:ext cx="52578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323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York Giants fans weren’t happy that they moved cities because they had 17 pennants and 5 championships.</a:t>
            </a:r>
          </a:p>
          <a:p>
            <a:r>
              <a:rPr lang="en-US" dirty="0" smtClean="0"/>
              <a:t>Some fans think that the San Francisco Giants shouldn’t be related to the New York Giants.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6200"/>
            <a:ext cx="32004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837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entertainment.howstuffworks.com/5-legendary-baseball-curses.htm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www.nydailynews.com/sports/baseball/giants-hope-world-series-curse-texas-rangers-embrace-new-york-roots-article-1.188519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2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1424</TotalTime>
  <Words>132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The Curse of Captain Eddie</vt:lpstr>
      <vt:lpstr>War Hero</vt:lpstr>
      <vt:lpstr>New York Giants</vt:lpstr>
      <vt:lpstr>San Francisco Giants</vt:lpstr>
      <vt:lpstr>Reactions</vt:lpstr>
      <vt:lpstr>Works Cited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Captain Eddie</dc:title>
  <dc:creator>Pacelli Student</dc:creator>
  <cp:lastModifiedBy>Pacelli Teacher</cp:lastModifiedBy>
  <cp:revision>9</cp:revision>
  <dcterms:created xsi:type="dcterms:W3CDTF">2013-01-03T18:39:32Z</dcterms:created>
  <dcterms:modified xsi:type="dcterms:W3CDTF">2013-01-04T20:31:45Z</dcterms:modified>
</cp:coreProperties>
</file>