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2E6C5E9-6867-4DA9-B2B9-111181604B3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18FC01C-10A3-4156-8181-067C32E220B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nclemikesmusings.blogspot.com/2009/10/curse-of-donnie-baseball-believe-it.html" TargetMode="External"/><Relationship Id="rId2" Type="http://schemas.openxmlformats.org/officeDocument/2006/relationships/hyperlink" Target="http://baseball.about.com/od/majorleaguehistory/tp/baseballcurse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Baseball Curses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Made By: Calvin Hintz and Carter Jones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7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Curse of Donnie Baseball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1"/>
            <a:ext cx="4419600" cy="3733800"/>
          </a:xfrm>
        </p:spPr>
        <p:txBody>
          <a:bodyPr>
            <a:normAutofit fontScale="85000" lnSpcReduction="20000"/>
          </a:bodyPr>
          <a:lstStyle/>
          <a:p>
            <a:pPr marL="457200" indent="-457200"/>
            <a:r>
              <a:rPr lang="en-US" sz="3200" dirty="0" smtClean="0"/>
              <a:t>New York Yankees</a:t>
            </a:r>
          </a:p>
          <a:p>
            <a:pPr marL="457200" indent="-457200"/>
            <a:r>
              <a:rPr lang="en-US" sz="3200" dirty="0" smtClean="0"/>
              <a:t>Played from 1982-1995 and coached from 2004-2007 </a:t>
            </a:r>
          </a:p>
          <a:p>
            <a:pPr marL="457200" indent="-457200"/>
            <a:r>
              <a:rPr lang="en-US" sz="3200" dirty="0" smtClean="0"/>
              <a:t>Voted best player for the Yankees ever that never won anything</a:t>
            </a:r>
          </a:p>
          <a:p>
            <a:pPr marL="457200" indent="-457200"/>
            <a:r>
              <a:rPr lang="en-US" sz="3200" dirty="0" smtClean="0"/>
              <a:t>The curse was broken when he retired in 1996 and when he stopped coaching in 2007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05000"/>
            <a:ext cx="2371725" cy="296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672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Curse of Donnie Baseball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3886200" cy="3733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Yankees made World Series the year before he joined the team</a:t>
            </a:r>
          </a:p>
          <a:p>
            <a:r>
              <a:rPr lang="en-US" sz="3200" dirty="0" smtClean="0"/>
              <a:t>Yankees never made it to the playoffs when he played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24038"/>
            <a:ext cx="2895600" cy="2895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20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curse of Donnie baseball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4648200" cy="37338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Yankees won the World Series in 1998, 1999 and 2000, after he retired</a:t>
            </a:r>
          </a:p>
          <a:p>
            <a:r>
              <a:rPr lang="en-US" sz="3200" dirty="0" smtClean="0"/>
              <a:t>Came back as a hitting coach for the Yankees in 2004, never made it past first round of playoffs until 2007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0" t="4494" r="27962"/>
          <a:stretch/>
        </p:blipFill>
        <p:spPr bwMode="auto">
          <a:xfrm>
            <a:off x="6361611" y="2312126"/>
            <a:ext cx="953590" cy="217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ultiply 3"/>
          <p:cNvSpPr/>
          <p:nvPr/>
        </p:nvSpPr>
        <p:spPr>
          <a:xfrm>
            <a:off x="5621927" y="2047551"/>
            <a:ext cx="2432957" cy="2703297"/>
          </a:xfrm>
          <a:prstGeom prst="mathMultiply">
            <a:avLst>
              <a:gd name="adj1" fmla="val 42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0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curse of Donnie Baseball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76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Curse was lifted in 1996 and 2007 after he retired and when he left the team after coaching 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743200"/>
            <a:ext cx="2390775" cy="345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95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2133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team struggled when he was playing and when he coached</a:t>
            </a:r>
          </a:p>
          <a:p>
            <a:r>
              <a:rPr lang="en-US" sz="3200" dirty="0" smtClean="0"/>
              <a:t>Might have played for himself not the team</a:t>
            </a:r>
          </a:p>
          <a:p>
            <a:pPr marL="6858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200400"/>
            <a:ext cx="2012769" cy="3019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3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Cited 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baseball.about.com/od/majorleaguehistory/tp/baseballcurses.htm</a:t>
            </a:r>
            <a:r>
              <a:rPr lang="en-US" sz="3200" dirty="0" smtClean="0"/>
              <a:t> </a:t>
            </a:r>
          </a:p>
          <a:p>
            <a:r>
              <a:rPr lang="en-US" sz="3200" dirty="0">
                <a:hlinkClick r:id="rId3"/>
              </a:rPr>
              <a:t>http://</a:t>
            </a:r>
            <a:r>
              <a:rPr lang="en-US" sz="3200" dirty="0" smtClean="0">
                <a:hlinkClick r:id="rId3"/>
              </a:rPr>
              <a:t>unclemikesmusings.blogspot.com/2009/10/curse-of-donnie-baseball-believe-it.html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849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335</TotalTime>
  <Words>172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 Pop</vt:lpstr>
      <vt:lpstr>Baseball Curses</vt:lpstr>
      <vt:lpstr>The Curse of Donnie Baseball</vt:lpstr>
      <vt:lpstr>The Curse of Donnie Baseball</vt:lpstr>
      <vt:lpstr>The curse of Donnie baseball</vt:lpstr>
      <vt:lpstr>The curse of Donnie Baseball</vt:lpstr>
      <vt:lpstr>Our Conclusion</vt:lpstr>
      <vt:lpstr>Cited Sources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Baseball Curses</dc:title>
  <dc:creator>Pacelli Student</dc:creator>
  <cp:lastModifiedBy>Pacelli Teacher</cp:lastModifiedBy>
  <cp:revision>8</cp:revision>
  <dcterms:created xsi:type="dcterms:W3CDTF">2013-01-03T18:26:54Z</dcterms:created>
  <dcterms:modified xsi:type="dcterms:W3CDTF">2013-01-04T20:35:20Z</dcterms:modified>
</cp:coreProperties>
</file>