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28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3C5B-E0FE-4CF0-AC5D-7D4AA6D7F130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A05FD-ACD4-40C9-A8E7-1F3908A3A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810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3C5B-E0FE-4CF0-AC5D-7D4AA6D7F130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A05FD-ACD4-40C9-A8E7-1F3908A3A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070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3C5B-E0FE-4CF0-AC5D-7D4AA6D7F130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A05FD-ACD4-40C9-A8E7-1F3908A3A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664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3C5B-E0FE-4CF0-AC5D-7D4AA6D7F130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A05FD-ACD4-40C9-A8E7-1F3908A3A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674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3C5B-E0FE-4CF0-AC5D-7D4AA6D7F130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A05FD-ACD4-40C9-A8E7-1F3908A3A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079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3C5B-E0FE-4CF0-AC5D-7D4AA6D7F130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A05FD-ACD4-40C9-A8E7-1F3908A3A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780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3C5B-E0FE-4CF0-AC5D-7D4AA6D7F130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A05FD-ACD4-40C9-A8E7-1F3908A3A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45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3C5B-E0FE-4CF0-AC5D-7D4AA6D7F130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A05FD-ACD4-40C9-A8E7-1F3908A3A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681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3C5B-E0FE-4CF0-AC5D-7D4AA6D7F130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A05FD-ACD4-40C9-A8E7-1F3908A3A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131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3C5B-E0FE-4CF0-AC5D-7D4AA6D7F130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A05FD-ACD4-40C9-A8E7-1F3908A3A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875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3C5B-E0FE-4CF0-AC5D-7D4AA6D7F130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A05FD-ACD4-40C9-A8E7-1F3908A3A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535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2000">
              <a:srgbClr val="0070C0">
                <a:lumMod val="0"/>
              </a:srgbClr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23C5B-E0FE-4CF0-AC5D-7D4AA6D7F130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A05FD-ACD4-40C9-A8E7-1F3908A3A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435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curse of Rocky </a:t>
            </a:r>
            <a:r>
              <a:rPr lang="en-US" dirty="0">
                <a:solidFill>
                  <a:schemeClr val="bg1"/>
                </a:solidFill>
              </a:rPr>
              <a:t>C</a:t>
            </a:r>
            <a:r>
              <a:rPr lang="en-US" dirty="0" smtClean="0">
                <a:solidFill>
                  <a:schemeClr val="bg1"/>
                </a:solidFill>
              </a:rPr>
              <a:t>olavinto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4400" y="1034534"/>
            <a:ext cx="7391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Rocky Colavinto traded to Detroit in 1960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Cleveland got </a:t>
            </a:r>
            <a:r>
              <a:rPr lang="en-US" sz="3200" dirty="0">
                <a:solidFill>
                  <a:schemeClr val="bg1"/>
                </a:solidFill>
              </a:rPr>
              <a:t>H</a:t>
            </a:r>
            <a:r>
              <a:rPr lang="en-US" sz="3200" dirty="0" smtClean="0">
                <a:solidFill>
                  <a:schemeClr val="bg1"/>
                </a:solidFill>
              </a:rPr>
              <a:t>arvey </a:t>
            </a:r>
            <a:r>
              <a:rPr lang="en-US" sz="3200" dirty="0">
                <a:solidFill>
                  <a:schemeClr val="bg1"/>
                </a:solidFill>
              </a:rPr>
              <a:t>K</a:t>
            </a:r>
            <a:r>
              <a:rPr lang="en-US" sz="3200" dirty="0" smtClean="0">
                <a:solidFill>
                  <a:schemeClr val="bg1"/>
                </a:solidFill>
              </a:rPr>
              <a:t>uehn a wash up from Detroit </a:t>
            </a:r>
          </a:p>
          <a:p>
            <a:r>
              <a:rPr lang="en-US" sz="3200" dirty="0" smtClean="0"/>
              <a:t>   </a:t>
            </a:r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2743200"/>
            <a:ext cx="2414016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01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1524000"/>
            <a:ext cx="6629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After the trade the Cleveland Indians fans went on a rampage and there fan attendance has been going down ever sense 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77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1905000"/>
            <a:ext cx="6172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T</a:t>
            </a:r>
            <a:r>
              <a:rPr lang="en-US" sz="2800" dirty="0" smtClean="0">
                <a:solidFill>
                  <a:schemeClr val="bg1"/>
                </a:solidFill>
              </a:rPr>
              <a:t>he curse has almost been broken many time like in 1995 when they went to the world series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They where two outs away from a title in 1997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2007 they lost to the Red Sox after being in the lead in the series 3-1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59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438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http://baseball.about.com/od/majorleaguehistory/tp/baseballcurses.htm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50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1562</TotalTime>
  <Words>90</Words>
  <Application>Microsoft Office PowerPoint</Application>
  <PresentationFormat>On-screen Show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The curse of Rocky Colavinto </vt:lpstr>
      <vt:lpstr>PowerPoint Presentation</vt:lpstr>
      <vt:lpstr>PowerPoint Presentation</vt:lpstr>
      <vt:lpstr>PowerPoint Presentation</vt:lpstr>
      <vt:lpstr>http://baseball.about.com/od/majorleaguehistory/tp/baseballcurses.htm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curse of Rocky Colavinto</dc:title>
  <dc:creator>Pacelli Student</dc:creator>
  <cp:lastModifiedBy>Pacelli Teacher</cp:lastModifiedBy>
  <cp:revision>6</cp:revision>
  <dcterms:created xsi:type="dcterms:W3CDTF">2013-01-03T18:31:59Z</dcterms:created>
  <dcterms:modified xsi:type="dcterms:W3CDTF">2013-01-04T20:40:30Z</dcterms:modified>
</cp:coreProperties>
</file>