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0" autoAdjust="0"/>
  </p:normalViewPr>
  <p:slideViewPr>
    <p:cSldViewPr>
      <p:cViewPr>
        <p:scale>
          <a:sx n="80" d="100"/>
          <a:sy n="80" d="100"/>
        </p:scale>
        <p:origin x="-85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2659E541-33A5-46DB-B99D-50C0BFE3C75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D768848-F57B-4678-B333-C4AD992D1DC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Curse of the Bambino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400" dirty="0" smtClean="0"/>
              <a:t>By:</a:t>
            </a:r>
          </a:p>
          <a:p>
            <a:r>
              <a:rPr lang="en-US" sz="4400" dirty="0" smtClean="0"/>
              <a:t> Zack and Tanner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8995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69833"/>
            <a:ext cx="7315200" cy="3539527"/>
          </a:xfrm>
        </p:spPr>
        <p:txBody>
          <a:bodyPr>
            <a:norm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he Red Sox sold Babe Ruth to the Yankees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In 1918 the Yankees and Red Sox fought each other with chants.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093404"/>
            <a:ext cx="2902283" cy="271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82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Babe Ruth went to the Yankees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 They sold him in the off season of 1919 – </a:t>
            </a:r>
            <a:r>
              <a:rPr lang="en-US" sz="2400" dirty="0" smtClean="0"/>
              <a:t>1920.</a:t>
            </a:r>
          </a:p>
          <a:p>
            <a:r>
              <a:rPr lang="en-US" sz="2400" dirty="0"/>
              <a:t>The </a:t>
            </a:r>
            <a:r>
              <a:rPr lang="en-US" sz="2400" dirty="0" smtClean="0"/>
              <a:t>Red </a:t>
            </a:r>
            <a:r>
              <a:rPr lang="en-US" sz="2400" dirty="0"/>
              <a:t>Sox sold Babe Ruth for 125,00 dollars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He was sold 2 years after the Red Sox won the world series.  </a:t>
            </a:r>
          </a:p>
          <a:p>
            <a:pPr marL="4572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45720" indent="0">
              <a:buNone/>
            </a:pPr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054929"/>
            <a:ext cx="36195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7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7315200" cy="1154097"/>
          </a:xfrm>
        </p:spPr>
        <p:txBody>
          <a:bodyPr/>
          <a:lstStyle/>
          <a:p>
            <a:r>
              <a:rPr lang="en-US" dirty="0" smtClean="0"/>
              <a:t>Red Sox 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curse is no longer in affect.</a:t>
            </a:r>
          </a:p>
          <a:p>
            <a:r>
              <a:rPr lang="en-US" dirty="0" smtClean="0"/>
              <a:t>But it affected the team by them losing the world series’. </a:t>
            </a:r>
          </a:p>
          <a:p>
            <a:r>
              <a:rPr lang="en-US" dirty="0"/>
              <a:t> </a:t>
            </a:r>
            <a:r>
              <a:rPr lang="en-US" dirty="0" smtClean="0"/>
              <a:t>There </a:t>
            </a:r>
            <a:r>
              <a:rPr lang="en-US" dirty="0"/>
              <a:t>are many different varieties on why the Red Sox sold </a:t>
            </a:r>
            <a:r>
              <a:rPr lang="en-US" dirty="0" smtClean="0"/>
              <a:t>him. Some </a:t>
            </a:r>
            <a:r>
              <a:rPr lang="en-US" dirty="0"/>
              <a:t>examples are Babe Ruth wanted to be more of a permanent hitter instead of pitching and also the owner of the Red Sox Harry Frazee needed money to finance his girlfriend’s play.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00600"/>
            <a:ext cx="2111896" cy="196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80" y="0"/>
            <a:ext cx="5989320" cy="238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2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"What Is Bambino's Curse?" </a:t>
            </a:r>
            <a:r>
              <a:rPr lang="en-US" sz="3200" i="1" dirty="0"/>
              <a:t>What Is Bambino's Curse?</a:t>
            </a:r>
            <a:r>
              <a:rPr lang="en-US" sz="3200" dirty="0"/>
              <a:t> </a:t>
            </a:r>
            <a:r>
              <a:rPr lang="en-US" sz="3200" dirty="0" err="1"/>
              <a:t>N.p</a:t>
            </a:r>
            <a:r>
              <a:rPr lang="en-US" sz="3200" dirty="0"/>
              <a:t>., </a:t>
            </a:r>
            <a:r>
              <a:rPr lang="en-US" sz="3200" dirty="0" err="1"/>
              <a:t>n.d.</a:t>
            </a:r>
            <a:r>
              <a:rPr lang="en-US" sz="3200" dirty="0"/>
              <a:t> Web. 03 Jan. 2013.</a:t>
            </a:r>
          </a:p>
        </p:txBody>
      </p:sp>
    </p:spTree>
    <p:extLst>
      <p:ext uri="{BB962C8B-B14F-4D97-AF65-F5344CB8AC3E}">
        <p14:creationId xmlns:p14="http://schemas.microsoft.com/office/powerpoint/2010/main" val="39653788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1218</TotalTime>
  <Words>157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Perspective</vt:lpstr>
      <vt:lpstr>Curse of the Bambino</vt:lpstr>
      <vt:lpstr>Red Sox</vt:lpstr>
      <vt:lpstr>Babe Ruth went to the Yankees</vt:lpstr>
      <vt:lpstr>Red Sox win</vt:lpstr>
      <vt:lpstr>Source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Curse of the Bambino</dc:title>
  <dc:creator>Pacelli Student</dc:creator>
  <cp:lastModifiedBy>Pacelli Teacher</cp:lastModifiedBy>
  <cp:revision>10</cp:revision>
  <dcterms:created xsi:type="dcterms:W3CDTF">2013-01-03T18:30:26Z</dcterms:created>
  <dcterms:modified xsi:type="dcterms:W3CDTF">2013-01-04T20:14:25Z</dcterms:modified>
</cp:coreProperties>
</file>