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18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19871-50C0-465B-B74B-DD38309F7D94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2CD5F-A582-47C3-B080-ACAB48918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60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2CD5F-A582-47C3-B080-ACAB48918A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044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7B13E81-B4FC-4901-97DA-79BCD83A54E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5A3EA35-00D4-407B-A11B-E9ABF9BFF4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urse_of_the_Black_So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goog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ledr.com/colours/bl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" y="0"/>
            <a:ext cx="9144000" cy="684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4134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The Curse of The Black Sox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8194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Matt Helms &amp; Adam Witt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AutoShape 2" descr="data:image/jpeg;base64,/9j/4AAQSkZJRgABAQAAAQABAAD/2wCEAAkGBggGERQTBxMVFRIVFRUWGRgXGRobHBoXGxkaGhoeFx0ZHCYfHRojGxgXIC8hIycqLCwvFh4xNTAqNiYtLSoBCQoKBQUFDQUFDSkYEhgpKSkpKSkpKSkpKSkpKSkpKSkpKSkpKSkpKSkpKSkpKSkpKSkpKSkpKSkpKSkpKSkpKf/AABEIAOEA4QMBIgACEQEDEQH/xAAcAAEAAgMBAQEAAAAAAAAAAAAABgcEBQgDAgH/xABPEAABAwIEAwQFBgcMCgMAAAABAAIDBBEFBiExBxJBEyJRYRQyQnGBUnKRobGyCCMkMzRDYhUWNWNzdJKiwcLR8URTVFWChJOzw/AXJUX/xAAUAQEAAAAAAAAAAAAAAAAAAAAA/8QAFBEBAAAAAAAAAAAAAAAAAAAAAP/aAAwDAQACEQMRAD8Ao1ERAREQEREBERAREQEREBERAREQEREBERAREQEREBERAREQEREBERAREQEREBERARfTGOkIEYJJNgBqSTsB5qcYDkttPKyOqiNVWvAcylYbBg35qh+zRtp9O+gRTDMDxLGTbDonyW3IGg952HxK2pyFiMIvXSU0PlJMwH+rdXthHCN9Sxv76ahzgBYU9MTDAwWHd7tnPtbckb7KS0fDbKNC0NioKYgad+Nsh+JkBJ+JQcyMyLVT39EqKOQjoydpP12WHX5QxzDRepp38vi0B4+lhIXVkmQMqSCzqCk+EEY+xq1VTwmwEXOEGakfe94JXct/ON5cy3lZBygivrMfCvGNTVQQV7NO/H+T1PW5PsPsLdRfXRVriWSKVknJSzmCUWvDWtMLxe40dblfqOmiCHopjFlDCqaNzcTqfx1x34h2kMIJs3t3AacxPwso/jWAV2AuDa1uh1a9urHjxY7Y/ag1yIiAiIgIiICIiAiIgIiICIiAiIgIiICIpDk2gillfUVgvDTNEhHy33tEwa7uf9PLbqgz6WD950bHMbz4jOB2bbXMDXaA8vWV17AW0+o9CcNsiRZLpvyiz6ubvzyHUlx15QTqWtv8Tc9VTORcCq58yRsx6zpmOM8gOoDxF2jWjX2HFoHhyaLpVB4VtbT4bG+WtcGRsaXOc7QADclVlivF+skAfhkcFPA6/JLWOcHSD5TIWd7l8LuFwei2XGBwmbQwVBtDNWNEg6P5Wucxjr7gvA062C5wzHXVeI1Mrq4nn53Nt8kAkBo8ANkF1RcX8YB7tVhcg+SRNF9Di5w+pSKg4tSRa47RuZEf19M8VEdrXu4NAe0fArmFZeG4tW4Q/nw+R0bvFp3942I8ig7NwvFaHGo2y4ZIyWJ2zmEEeY02I8NwmJYRh+Ms5MUhjmZe/LIxrhfxAcDquesmZ8qKHnrKRobJEWmqhZoyohJt2gbs2ZniPsNl0dHI2UAsNwQCD5FBh0mB4XQRGGjgiZC64dG1jQ0335mgWN/NU1nDCsEwGrkgw9w9BYx0lXDJ3ooXOsYxAfWbK43PIDYcw8grMzzmuTL0TY8OAdWT3bE07NA9aV/7DBr5mw6rmnN2PMqCafDnl0LXue+T2p5z68jz112/ysEfq3QPkeaUFsZceUE3IbfQE9TZeKIgIiICIiAiIgIiICIiAiIgIiICIiAre4UYE2tdQROHdfJLWyg9WQWZEPMdqWOsdN1UK6H4NxtM7C7duGU3L5c8jy76eRn9EINDFWNwjObu2IAfJya+MlOOX6XFo+KvpUT+EFl2roKiDEsPuAOVj3D2JGHmjd8dr7XYPFWZw7z3R57pWyRECdga2aPq19twPkOsSD7xuCgys85SiznSOgc7s5A5skUg3ZK31T7tSD5EqhM2ZQqJ5LY6z0SuOnO79HqSLgFkg0a82BsfEaXXTax66gpcTjdHXxtkjdoWvAcD7wUHGWKYJiGCu5cRjcw9CRofmuGh+BWCumMb4TSUzSMryNMR3pKq8kJGmkbjd8em24v4KpMfyJDE8Mex9BUnaGoN4nnS/YzC7TvsSdfBBGstY3Dgz5BWML4po3RPDTZwa4i5b0vp1V25T4oT4XA0VIdW0jWlrJoWjtmEDuRzxdTawDxbpca3VDYnhFdgz+TEY3Md5jQ/NI0I8wUwzF67Bn9ph0jmP8R194OhHvQTniBmyqL5ROR6ZUNAmsbiCH2KeP4G7j1JPjpXS+pJHzEulJLiSSSbkk7knqV8oCIiAiIgIiICIiAiIgIiICIiAiIgIiICvbhBijI6miJNhUUMsGvWSnk5gP6HaFUSpvkPGJwzs6Q/lNPKKqnBPrlotLH/AMTL6e9B1HiWHUuLxPhr2B8UjS1zTsQf7fPoucMx5QzJwaqxVYI5zqcOs2XcFpP5uoaNPAX2OhFjoOhct5go80U0VTh5uyRoNtLtPtNdb2mm4PuWwngiqWlk7Q5jgQWuAIIO4IOhCCC5B4vYNnQNjnIgqtuycdHn+Kd7Xu38jup6qZz3+D9T1pdNlFwjfqTA8nkJ/i3ex17puNtWhRXBuKuceHEno2ZY3ytb7E5IkDSTYsl1u24NieYaWFkHSCxcSwuixiMxYlGyWN27XtDh5aHqPFaDJ/ErL+dQBh0vLNbWGSzZB42F7OHm0n4KUoKwx7hLLTsIy+5s0H+yVRLmjQD8RKbvjOmgNxc7hVDjWQ2dqY6DmgqQLmkqLNed9YZL8sjTY216HVdWrXY7l3C8yx9ljETZWdOYatO12OGrXeYIKDjOro6igeWVbHMeN2uFivFX7nPhnWYexxLXV9G0EgH9Lgbp+bf+taLE2NjtvZU3j2Xv3LDZqJ4lpZD3JBpr8l49l41062+ADTIiICIiAiIgIiICIiAiIgIiICIiAiIgL2pKuehe2SlcWvYQWkdCF4ogt7I+eKige6pwRvPz96sohoXHYzUwPteI67HoVd+W81YTmyLtcHlDxs5uz2Hwe06tP29LrjelqpqJ7X0ri17TcOBsQVL8LznTTyNkxAyU1ULWqqbul2355g0cNBe2/gg6vWvxzL+GZkiMWMRNljPRw1B8WkatPmCCq1y5xWxWlYDijW10AsPSKS3aN2/PQaa6knltYdFYOXc4YHmpt8GnZIRuz1Xt6d5jrOGoOpFjbRBSueeA1fgpNRlFzpY29/sv1zLajsyPXtr4O0FuYrAyhx1x7LZEOPtNTE08p5+7My1ge8fWtY6PFyfaC6SVF/hEZOp4BHiFG0Nc54imsPWJBLHm3XulpPW7UFq5VzzgWcmc2DzBzgLujPdkb85p1t5i481v1xFR1lRh72yUb3Mkabtc0kOB8iNQuheEnGA5nIpMwECqt3JNhLYagjYSW100Pl1C2FT/ABMylS4HMJ4mfkVa/sapgGjJnfm5mi1mkuGp01tuSrgUd4h4W3GcLrInC5MD3NH7bBzs/rNCDkjFMPlwmaSGf1o3lp87HQjyIsfisVSTPZE88M1rOnpaeV3zi3lP3VG0BERAREQEREBERAREQEREBERAREQEREBEX0xjpDZgJJ6DUoPWirqnDnh9E9zHjq0kH6unkpJTZ1irHNOOREyN9WpgPZTtNjrdtmuPvstCMExM7QTf9N3+C824dWPkETY39o7ZnKeY/DdBe2VuKeIwM0eMRgaLmwEdWxuu7DZsvhpYnxK2fFvGqTMuCB2DEy+kTwsja0EuLw4uLeW1+ccjrttfRVvkvI1TDOG0ze3r2gO5A4iKnvs6okb7Vr9xtyddDur1yfkunyqx/O7tZpZDNI8ize1IIJjZszQkX3PUlBVuVvweXVVJI7MUhjqZGjsms1ER3/GdHE7FoOgvrc6VvmPKGYOHdQw1zCxzXtdHMzVhc08wLHEbgi9iAdNl18sfEMOpMVjdFiEbZI3Cxa8Ag/AoPzDqr06GOQi3PGx9vnNB/tWvznWjDsPq5D7FPMR5nkNh8TZbaCGOma1kIs1oDQPAAWA+hV/xjxmmZBDRTSNZ6XK3nLncvLBGe0kJPS5a1vnzFBQeeWGF9NG/1o6KnY7ydYk/ao2phmzA6nFZairpZaeZgPMWwyBzmRizWlwt0aBeyh6AiIgIiICIiAiIgIiICIiAiIgIiIC2OC4BXY84toW6NF3PcbMYPFzjoPtXtl/ARixc+rf2VNEOaWQ9B0a3xe7YD/I3rkrhq3FomPx2Iw0YIdDR7FwGokqzu5x35Nhpe+oQV5lnh/DXn/6qB9e8GxkJ7KlaevfOslvAXv4KxsK4VY+A30irgpGa3io4B/3H638+VWjDDHTtDYGhrWiwDQAAPAAaAL7QV87g7TyG8mJYlfymY0fQI7LwxHhPij2FuHYpM24I/Gxse7X5L28jmnpfzVkIg0eSsujK1HFTuEfaNHfcwWD39Xm4uXHS5K3Uj+zBJ6An6F9L8e0PBDtiLIOZqviXnfPldGcu9pG5pJihhN2gbEylw5X+BLxyi+wuV0bg37o9hH+7XZ+kco7Tsr8nN+zzarxwHLWE5Yj7PBYWRN0vyjV1tLuce84+ZJUczzxYwLJQcxzhNUgaQsIuD07R2oYNRvr4AoJstTmTDsNrIHvxKnhn7Jj3tbKxrxdrSdOYG3wUX4OZsxLOdLUVGLOBf6U5oDRZrGCKIhrRrpck6knUqX4/+i1H8jL9woOXswYm3C4vxLGCoroWSyOYxrGRwu9WGFjdGizQCfIb9IYpHnT/AEL+YU395RxARZ9LgOJ1sTpqaF7ombuDSR528bdbbdVgICIiAiIgIiICIiAiIgIiIC+o43TENjFySAB4k7L5WTh1UKGaOQi/JIx9vHlcDb6kF38PcrUbJHenlraLDuV0jnWDZawtDnPkJPqRNLbA9SN7KT43xYDmu/ezE2RovepqHGKnB11bfvyC/wAkAHoVTVfnDB42v9GE8/PI+cQzcrYWyP3L2tN5XCwA5riwABUVxfHsQx13NiEhd4N2a3ya0aBBZeNcVZqi4q8RqH3NuSijbCweNnvBeR539y0L+INCTtXu83Vst/qKgSILIo+JkNO68FTicW365szf6M1/qU3y/wAWMXA5mPjxGJvrhjexqWjx5PVk0+SBdUApDw//AIRp/nO+45B1tg+LU2OwRz0JJjkaHNuLG3mDsQdFkzP7NpI6An6FHOG38F0vzD95ykNV6jvmu+xBz9R514g8W5TBgzm08I/OOiu1rGE6dpISX30IAaRzWOlgbTb/AOBsDhw+WCPv1b2g+ku3EjdRyjXkjJ0IGpB1JIFo9+DL/wDof8r/AOdXiDfZBV/4P1DUYbQ1UVY0skjrpWuadw4RQghWDj/6LUfyMv3CsinooKV0joGhpldzvI9p3K1lz58rGj4LHx/9FqP5GX7hQcnZ0/0L+YU395YOXcCfjktnnkhYOeWQ7MYNyfM7Af4FSDEcBnzYyldgj45DHTQQyMDwHscL3Lmm3dBO4up3w9yJBjxETRfDqd95nnT0upb7I8YWH4GwGu4D3y7w+xTMdMKrDZTSNjaPQYT6joxu+o6ntfqBv3uteZvyrLeSWCF0M0Z/KabrGT+sjt60J3uLgb7bdXNAbo3ZQXiZTQiShkDR2nbyRl3UxmnmcWk9W8zWm3iEHK6IiAiIgIiICIiAiIgIiICIiAiIgIiIClmTqVmFsOI1F3CKTs42N05pXN3kcdGRgPGp6/QYmthg+PV+BO5qB9r+s06tcPBzToR9eqDrXIuHz4Xh1LHV27RsTS7lIIBd3iAQSCBe1wSFvHsEgIdsRZc8ZH4kGiIbhL2wOJ1pZT+TPJOvYu9aF58PVudirmy3nnD8wO7KQOgqgLuglsHe+MjuyN82k+dkFY5i4Y5nyLFUnIUrn08/IZGN/SGtYH2axw9Yd93q2do0a633/AHF8Yq6J8GJxPEUDuWKV1xcXPNHrr3CPcL205VaSAW2QFjYhiNJhUbpcQe2ONgu5zjYAfFZN1DuKWRXZ8o+ypncs0bxJGSbNJsQQ/fQgnXcEDzBCBV+MwcaK1tPl+n7KKE80ldq2UR6tLWctrc4JAa8m4ueUWNrjwrC6TBIY4MPaGRRtDWtHQDx6knck6kklazJOT6LJNIyno7EjWR9rGSQjvOPgOgF9AAF5Z2zdHlWFvYjtKqYlkEXV7+pPhG24Lj0HvCDU8Qc7VGFOFLgTmNqS3tJJX2LKeEG5c++hc6xDW+8m2ii+MZ0fmH0GHE4+yq2Tve4NuY5GejTjtIXdWEkaHUX67qrM5484c9NDIZXvf2lVOd5pvAdBGywAA008tdRQ5sxfDoXQ00pEZBABsS0HQ8hOrbjw8fFBp0REBERAREQEREBERAREQEREBERAREQEREBSHB84VFE1sWJN7eBpBa1xIfGRsYXjvMcOnu6KPLY5dwkY5UxQE8okdYnwFrm3nYFBeOTeKVVGwXc6upwBzaAVcItvI0aTN822PzluMwcWIqxhblEtNgDJVStLYoARc6OsXy2PqdDv1CpN2AwSDtsovnEsQ5zHJ3ZTHqBJEWgczT1A8fOy8oq3Gs+PbHWSBsMY55HWDWNaPWkfbQvt/6NUFncPs309FOZoJZpYZ52wVD5ibuldYRTMGwFyIywAWaWm3d1uxVrwzybGBHVTsLII22pInDUA+tPIP8AWPB0v6rTfd2llIMDHcbo8uQPqMRdyxsFz4k7BrR1cTYAea52zznKuD3y1ptXVDOUNadKSmOrY2n/AFjt3HTfpouiMewSlzFTyU9eLskbY+IO7XN8HNIBB8QFzVn7LtW3nfVN/KqVwiqLAfjGW/FVAt7Lm2B8PKyCAotlgmAVeOuIpwGsaLvkdoxjepc46fDdbDH8Aw6hp2T4TM6VpkdC4ubYF7WhxLOvLr1QR1ERAREQEREBERAREQEREBERAREQEREBERAUi4e/wlTfOd9xyjqkXD3+Eqb5zvuOQXhlzJFLm7BKBzXGGqiivDO31mHmdoflMPVp8SsHKWQsQxWokZmKlZBDHIHThvq1kwsWlv8AEAcryNi51jrzKX8JKmGbCKVsTgXRsMbx1Y8ON2uG4cLjQ+KmCAABsqyzln7FJKgsykWuZSPvOTtNI3V1PGddQzmLiNiGjoVs+I2cJsPtR4M8NqZWF0kpOlNB7Ujv2jqGj49NeesZzU7tohgZLIKY3iHVzr96R/Uufre/Q26lB1jgmM0mYKeOow93NFK0OaftB8CDcEdCColxNyvJWNbWYfGZZYmmOWFoBM9M71mW3LmavaPnDW6jHC7OMFLIxoIbSVzjygnSCt3fH5Nk1c3zG3eVxIK4yjwxa1rHY6xrImWMdG2xY0jUOqHfrZfK5aP2jqqfz0AIKi3+9qxdTrljPDmvgnLDcHFqwgjYjxB6hBA0REBERAREQEREBERAREQEREBERAREQEREBfcUskDg6Elrgbgg2IPiCNivhEFn5JztWOmE2Glra8ACSInljrY29D0bOBezvf0JAtmu4s4X6CJ8MBfUyO7FlMdJBUdWyD2Q3cna3XULllj3REGMkEEEEaEEbEeakpz9XEF3ZQ+klvJ6Ry/jOW1uhtz/ALVkGXnLHZIO0gZJ2k8ruesmHtydI2npGzaw00tpYhQ1fpN91+IJBlHGY6J7oK9xFPPZriDYxvBuyVvg5rra/wCC6WyjnOKqpJDj0jI56SzKgkgC3sSj9mRouPPmHRckqVU+domxxitpmyzxNDGPc93KQ2/J2jBo8svpc9TsgszPPEZ2PxHtXOpsNdcADSesb4NGhjhPXqQdbXsKfx7MM2OFoDWxwxi0cTPVYP7XHqViYnilXjMhlr3l7z1PQdABsB5BYiAiIgIiICIiAiIgIiICIiAiIgI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-1828800" y="3048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7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edr.com/colours/bl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it started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Started in 1919 after the Chicago White Sox threw the word series.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 the years following the White Sox had good teams but could never make a world series.</a:t>
            </a:r>
          </a:p>
          <a:p>
            <a:pPr algn="l"/>
            <a:endParaRPr lang="en-US" b="1" dirty="0"/>
          </a:p>
        </p:txBody>
      </p:sp>
      <p:sp>
        <p:nvSpPr>
          <p:cNvPr id="4" name="AutoShape 4" descr="data:image/jpeg;base64,/9j/4AAQSkZJRgABAQAAAQABAAD/2wCEAAkGBhMSERUUExQWFRUVGBgYGRcXGRgaGhcaGBgYGBgcGBwYHSYeFx0jHBgUIC8gIycpLCwsGh4xNTAqNSYrLCkBCQoKDgwOGg8PGiwkHyQsLCwsLCwsLCwsLCksLCwsLCwsLCwsLCwsLCwsLCwsLCwsLCwpKSwsLCwsLCwsLCwsLP/AABEIALcBEwMBIgACEQEDEQH/xAAbAAABBQEBAAAAAAAAAAAAAAAFAAIDBAYBB//EAEAQAAIBAgQEBQIDBgQGAQUAAAECEQADBBIhMQVBUWEGEyJxgTKRQqHBFCNSsdHwB2KC4RUWM3Ki8VNjkpOywv/EABkBAAMBAQEAAAAAAAAAAAAAAAABAgMEBf/EACoRAAICAgEDBAICAgMAAAAAAAABAhESIQMxQVEEEyIyFHFCYSOBUtHw/9oADAMBAAIRAxEAPwDw/LpNJnmO1Sl5QAfNMsrrQgZNw/FBHDHWKu4y1mRrrGZ0A6UMNoxPKnviSUCcgaLsdURI0V27ck00CpblgrvQPJ1RFXQutS2gOY2qwtpZB60ElcYbamqADvtV3FKQsjaquDw2djOkUWCs6cWelQFTvRSxhVCExJHOu2nTUN8UDoFA1zc1ZNmeVT27NsrADZ+vKqeiVsJ4Th6hNNyNaAX0hiOlHTjTbtyYOkChdjEDMWIDdjSS2U3odgcEWhoJqe9c9BB0IP61z/ilwfQsLzgExT8YisoAPelLTKjtNA+yw57VLZUer8jUEHYVNbtsNNYqGhuWSoagBFMsLLqO9S4kBdF51FZUjWYNVFBKVqghxiwoYRvFDjprv70+7imYmdTUQJOlN3YrVULyi2w+1MCGYqSzdZToYpG2zS1MgkwZGusU3EHUazpvSsIJ9XOpcdh1QiDM1JaKpbpTTTo6V210POmLqMmkBVjIsRGvWoltyaBUR0qmcAxAjT7moxzoEIe1KuTSp2BPhrQaZMaaUy1bk1bwXDvMEj5qKyjBiQDA0pN+CkqLSIpXKagu2JO0dAKKv4auqi3GIAOw6VRz5WYk9qxxlFnRlCa2QYDBkus7TUvEATfKgTBgUzC3zOm41p3nlZuTLH8q6Uq6nLfgj4jhmW4RHKdKZdeYjkKJcDxJzlm9UjUmh+KKm62TYnQUtWKn1JcDeZyEiRTuL4FkaYIH60Q4VfW0II1O5qfHReU+qI1E9q55vGd9i6bQPGAuph85BymmYThDtb8yRHSjHmO2Fys2nSn8ItKLep0OkdKOXkxVwKhHLTM1avEH+tSDD5bgzmA2tEsdwgB/3YkDUmquKYuNRqK6OqszvFkGMtS2VNiQBNTW+GIFLxcdFYKzCFXM0kDmRoD/ALSKl4Zbe8RbRJbqJ9ie1bZ/DV5cG2F81GQsGX0ANn+veScsz3+NKynNR0zSPHKdtGdBsrgHRH/eT+LQmTy+NKzuPwT2iFbKZAIKkEEH22PY1rPBWCBvPmjMoGWT9OsN6SpB36iIPXTW8X4MmKtMWIUjKwUgfhjNlgkKCpPIfyrOfPUkuxrDguDfc8jw9xRuKjOMadDpWz4/wLDWLmRVBlZ9jWdXh6sITU1s2l1MFFvoQX7CqivM5uVSYLDeaDGgA1J0A+akxHB2VRO/Sp2cKqrqAVGkQJjXXmZn+zUt60Ot7KGI4BcVPMGV11koScsdQQD3kVbxFm2lhCNSat8OxHkXAQSVg5hOkbnTblVK2tqASzwmuSBr0AM6e5mqhLrZLXgoFcv1DQ1Jg2zEoBoav2MSjH1jLvB1IGmgiJ+ams8P8s5xBB105e1DnQY2B+IQNByptrhtx7bXAJVd9dftV79mV7hB1muqbmHzW+R310Ip3YJFHA4cOCDpGs1BctQd5okLo1IEdqq3rJKzEVWugna6ncNhydTqOVQ3ly+9F+H2yts3AwzKPp51Uxts3HBMCRMistrqaf0D7SyRJgdaS2ZzRrGvxT7qMhKn/wB1Lw24FzE9Nq0RmylSqUKvU0qQBq/iUUI1r06EMOtUL2qs2aNdqVzh0W1IcEk/SOVRYy3kOUGevvTapju9lpsfevAKzHKo0G1XMDwW3csuzPFwbCouF4pAjymZlGaew0/Ufeu8LDXroVVWWkj1ZJjWAWME76dqTdsRw4QK0ID9POdTUN+z+6HpgzqaJrcH1TMRHUzRK1ZtXLLIPr3+aHJZaKS+JleHYcsTrFL/AIW4gxudDRn9nCsQRmI6VZwlkuDzy6gVpODjV9yE0+nYhwPh8uVMwCNSaj49YZEHphZyhutXG4kWvpbCwF1g6A0Q8UsHshSRoRoO0Vi3i0vJvhkm12MtYfRVd8i84BJP22+aKXeBC0yMjl0uagV2x4IxTuqgIC6ZwxY5SNNJy76j70/iXhjG4e0Xzrltn1BYhNhmM6xJis3yRbpNBGDStpkD3Li3cuw00o9Ywdj1PMNl2rNYvHLd01W7lA2IzEDeDtNUcIl4tEsTFay3FMz/AJNdg9hLsCUIVs2nXejCeLEV8rNEmNicpmJMffcGr/h3wuF4ZevBJxVy3cyEwSgghQk/SWHqzaHUa6VmMD/h/irmbW2mUwZJJ2nkI271hyRh/Jm8JT/ij0/A8Pt3rJXziwJX6U10AadfpOrAgk6e+kN7wR+5ujCtbR3UwWUCTr9TJM7nWvOP+QbyOp/abdvLBdy7L5ZkKMsauddIjpXsfArItWLaB/MAH16eqSTm00kzrRCEGtDlOSbR5Jx/w9ewzo2KmSNjBBA3KkSDuJ9xVDIivNsFQd69n8UYRMRhmsXACG+hjuj/AIWB3BB/LTnXmvDLBCPZvIwucgVMncDL/FsdVnanyQT2xcXI46QOs8Ha42Yvpt7CjHEeG4e8vlK4BAAJ6OPpP2JnrrVMcFvi4qsCiEE9CY99vmtLgvAKup8yFkaBdSe7lgQT2AHvRKOVY9gtJ3Iy1vwOiEF8QGeDolstEdYbQaxJis4eEFLireUqAy+YoPqCmCYj/KZ/WtPxzwvdwdzNaQMtoeY2VdXQ+liTsY9Qy+5jQVmeK41rl4uGbWIBAlY0jaNIpxUq6kzcbqijxe4gvOLQIQGFmZ0A3nnM1BfxLALqZiB7An+tXWzMBmJ02mrTFRogKrEFJDyeZJZefTlWpi67FTDYAm15wOo5UsTjGuqGicm/tRMqvlkBYkagbe4HL2FDcIvlW2ZvxGKdWHR6Ktu2XP8ACD/OmPcKHXUA1esYkrazZRE71HfXzUkCCKnuU3ZAmKnMdp5dqfg8YRKnXpXWwqrbDgywMFe1SYe15klRBXeh/EUflsH4u8S0ka0xYPXNO3WruM4VldRmBzLPtTLeBdCjqNdxMCY157iqyuhUyk+p6UqJvgkYli8FjMdJpUrHQ3guGDXBmMDrTuJ8PdC0iQW3H5TTr7gQF0AfQjpRvhnDrl4sltXuLPwDzljAHtNVmqHg70B/Dyr5kHWR6umWRpHOWyn4jnWtygrke7cKkjYDLtqN5jt+lUsT4TexaNxoYyRC/TbidZIltRHIa6zQ5MbaeAoLXTyl5zchA9BH+adK5uWLctG3E0o7NGPD1olsi5mczbHQAAH2HM1V8R8BvonnW7UW1HrZGUxMAZlHq35xFaI4K4MMhRVa7bESAAxkeoTuUDZdJ1jsKH8Q8OY7EW7gt+XbkfSXZnubZgSRA16aagaVopTUlSIcYuLsz3AOKW0Jt3F9TCJPfapsPg8l5ij+kAT3rOOblslLqFTb9MMNQQOv2poxD5dSwn3ANbZp9TGmuhrscMO9qTC3ORmPzrIcSCl/qzCBrJief99xTkiNT7VKcGTbz5SVmM24nXSN+R17VDaGk2abgXiiLdlA83LYKZTvBgjLOhGmw1q7iuOYbJIbzLgMOjECQx9YMCREd96yL8GC+UbjqiufrIYhNBEgDXUwYmNeld/4I5EhcwYaOAYYHn6gGj3A39q5/bheVnVlyfWjVcRxGGv2luqmW6SpGskKFMgaAjWPtQbDC42Zl9LKNjpNUcXbdAFYEbx3jQ/ka9A/w/8ACSvZXE3wXLk+Xbb6QgMZyv4y0aTpEEDnWsYKtGc5Sv5IL8DS4LdsAErlTNy0y/mdNhrvWEv+IvKvqSXKXVGZnkNIJUZgIUELlmANz0r16/6QGkCBGuxHSP7j7g4Hxd4XGLP7kqlzMWa04KwCRmdDsRrJ01ncEwTkhlRMZUUeAgvcvC2y4pnDQr5QoUFQGUgnMwLKJ76VtPBZb9jtB1dGBcQ4Kto7RIIkaRQLwR4OfCM5cSxgMZGgBDBV6SQpPsB7b5MXpBAykQR2/SiMKCUrAvG74UoGMLJJJ0Agaa/esTc48f2olM/lsSBEsbbNkBJSd2I2GsfNEf8AFm41ixaKOVfzMoaPpBRwSDHpP+Ya1jbZuW2UoC4y5100OZQC2VDIIliszOkjaiSscZUtI9G4cbN6Mri6ykMTBGU8gA405860IxK6iRIGonbp99ftWS8PWhbtsttFaTLsZ0MQJTcAAbcztTOLeJbeF1eX6gAqW1lR9JH8XTTXnVRVIU+vSgf/AIpcb1t2FJDQWcjmrbJPcgMR2WvOFYg67HaifGOMPirjXH01JUdAToPcDKPgUNcSCZgIJ15k6ADudfsaf7Je3o62I1gb/wAh1qVMQeW9UrSmCTufyFWrN/TYgdaCC62LAE76bVHcwKPaZgSCBI1MH42qtiD6THQ1UsKz+gGNqHdDVXsgthmmASAJMTA7mp8NeIGXbnrRa637Mv7sjMwyvpI7VLZv2rmUuACg07mpTvaLa7A6zauTAHLnUhulFnLBI+9X/wBqz5gPxCNKE3ldW9QJVdKnJSbRcuJ8cUyS5ea5BRJO0SZ0E6DnpUOJwl5ycyXJGmqkgR3AgU9sdlZSnoKnRuk6T8a1Zx3ia+LQs+alxSJLCZ13BJ5/E6099ibTXyYSs4K1lX0u3pXUqwMkAn7HT4rtUzx5lhd4AGw6CuVNy8FYx8l+zwVLuSzbaWn1tyUDn/QczHvW84bdtWlWygMKAJ37Gep3k0AwGAWzbZ0AzXB6wZUoyn069RqT3PONe4DjQQt+6a4SdSB6V3IBbq06D55VsqStEu29mqdhuDGbbScx7Df5HzVDD8Bw+cXckM2hEnQQx1Agakb1RGLN9W/i9ShhOV0YBkIEciqgjlJ7069bls0nXygQFmPKZp1nmWflWebfRGntpabNKUgaaafFAMZxYi95ebUR23Igj31+1Q3rjpkgZY3AkSfWScogtLOGI5we1UcbgXe35rOMyKTqoUwYgNH4iBqBAnlTUm9UTKKW0yx4sw8g3iM1xVJI2BVQW15HKoP57msXc40foK5s+uo0Os7dBpVjxD4ouXrYtASXgEjpIIReZJIBJ5wBG5JCz4TAsWyWm8up101/D7AR8j4rmnCEdyO7j9XypYQel/6jEC6ZPLU6fNaPAcfS0qhUJjfSSCQM0S25IB5DTagXEbGW+6xEE78qatn/ANn+ldEoKa2cEOSXHJuPU3HCfFGFa+v7tkVUZjnA9TL6ykagZ4YF99TtNBr/AIrLSRbyjlDkADpBBHaBpQm1cCzsZVlluWYQSOhgn71EWj+p3/0ioXBCqZp+TyZOSdX/AEg3wrCvj8QtrUKAzud2CKJbfmTlUd2969Vu4gKgyZkgAqrRpsoURpBjqdj1rybw54gbBszhQSwA+oq4gzoYYHlIKkaLtGulseKv213S8SLWQNByB82bX1W1WB9J6yN60tQj00Z/d23tms4fxLzwHds2UAZeR7/P6V3E3wolsxctmBDQVEFQFnbfegGG4uAfLwdnOV+ozlUcyXeN9Zjc1escLxd0DNctrJ3CXSo0J3JtzAHKfiuaT5ZtOKpGqXHFVLYQwXF1UkhLjMSIGZSSTlWJ0BG7GTEDrVHxd40FpcttodpJJH0gE9d9QR00qynBrSBiqh7mgRxKMfcgkkSSNTrBEaGst458GtksXs5Egq8iYYszjYxMSNNPT7Vqs19mRLF/Ui8ZY58TwuxiLky+IyroR6QjrMbGSpM96D4CzcKpOql9SdcoyqqnXcrDQNhIPKjvGeE3U4ZYW2xeybiKbberynUu3mAz6QwkEbdBJkX+G4e2YZDC7GdponL43EOOKcvkBD4kOCvsEX9yQpAX0kT9REiGk5pVhBgQRvQzxJx04ny2hlQZsoIyiTEkAMQNuXejWM4Mi3mW7ldfqUxtMaVzxPhbjqoe0qoF9JXTbQRG3tTg/igne0uhjfPnTn/Ou4m+CqomqjUn+JzuQN4G1EeG8GDKXQ6+r0sNRETHI7/y60HGFKkgkyDBA3/3q+rI+sddyUKx6f0/rXZI3277/wC1NYHqAPzp9u0DvJH9/eqMy1hbJeSDIykx/vVbD4aH1BH8Q6VOmJM5EBYkEZV1JncaU3Ndu3WCoRAggcgNN+dPsNLY/ilkhMyj0tVjgDJcBRx6jIFUryME0MxyqXDuEgjRqI8dxdg5/I5dwzWCQzAzsa7iMZms5WMRqepPKosdbZ/VlMdaoX0ygLz3PzsKjG9srJrQ29ekAchUIqytsEVxbIqjMVy6WMyeX5CB+VKnTSoALHiN+2wt5syrEE7ldgN9dBGsx7VewfHmkKQRbJm4PYRIgakafYdKHYvD/vNCQJkd6MeH/C7XySTltiAzttqdVUaFj8iP5wdHbfQ3/BSoUApH+ddQembkD7ae1PyEzl0AuGSP+8gRyG/51FfwzEE2rineCSCBBiFEgb8p0qjbtZFOdbzPmkhVZQfUCJ1jnzNaUZhG+sCRJHNmZiv5mG+B99qE+I0QYS4X0G3TWNNOWnL270WtOWYTbcHcZgWI+DoD9/flQvx+EGAdDoxe3lBILTmBJMds350wZgrNu3NsZtxJ7VewXEv3hS24zfhzTHaY5VmLmFZdpqfhd7ybgZhNZ8vHl1HxzxG32IdlcjOGMkGQTOp+9X8P4exTqGWyzAiQZUaHYwTI5b1E3B715bl9LTG1mMtEx1gbmJ3G1WuHeLsZYaLeII0ylWUQV6EMP96HlXxEq7kGP4FiLEG9ZuJIBBYen1SR6hI1g6TOlQWl5nU0Rx/F89vIEKA5cyi45U5DIhPpBEAA66E89aFvi121+dKavuKSSehl6SYBjWtZwjwgt82/2aWOWbhdoy666LHYAR81lbKliCNzt86V6N4KfLnsWlOZVzXHVlRrgkwrMytA1gBco3nrSY0afAYhVAw5e2Wtgem3AUAaZSdi21T3bxZwHIUKCconSdATHs332ofi8c1uyz3sKFyHRA3nOyyBKmFQAgnQMNAZ6ULsf4gYEtN2zcQMo1hXnmJysTPvy51YmHExHNWBknrpmPU77xpNT48rdtNabUEb9CNQfgiaGf8AH7LYXzrCBEKsA2XU5QVJI08vXTN6t451nuIcSurb8628KmrD+JSf0H9zFZzfYqPkNYYquEZXAJUq0ezKra/pWc8TcazobdpQiJB05xryqovGWxEobiqLoIKKV9JJYQCd2JCEdj3gCRwX92z+YWAPU6iY56g9qyjHFbZeSb0juN4ubqKqgyCJj3r0bCXg+HXOM2QCP761hOH8LtKC/qAIoz4IR7t5izE2bUEA/jdjFtZPSCe2ldMJKnroTPjkmr7hqx4fYyxUAGQYGx3MdYmJ5le2uT4/4SutiosLnzhSeUHRdZ0j6e+pr1MWsihQGbTU7SdyQCZOpO9LB4QA5gNidSQAzDTTQ6LLrtuT2qGysU/0jzjBf4UYkn97cS2Oiy5//kUfw/8AhThgYe7dfqCVUf8AioP51sr14gScsdf9zH8qE4ziypqWjseftVWZ0NwvgHAW0K27ZW5+G5mJYHoST9JEiP6VkU8Kthr75GDBgW1jTtWvwvFZYa6k/wA68y/5gLXr7F2M3HIgn6cxgDttSvQ1plXCcHuXWuEnIQzQPaoeJcIYAOJ6adant8ca3JKGGmuYbFXntm2JyO2YHmIpKcl+glGL/Y/9qCWk8wSpkEcwazOJJJM9f7/StPw3w7dbE2jdUm1nltZkLLEEdDEQOtXPGfB1hCkEqYIUACDEAQTzO24g9RUZqLryPFyV+DFgmBT81dbmTpr9qj13rUxOm5SpnlmlQBtvCnCGxF2GEW7P1v1PJV/zH8hr0B39zCqyeWBlSIhdIH986gwGDt4aytq3OVeZ3ZjqzN3J/KByqPF4qBq2Udo/mf6UJUala14cWwZs3r1rmYysD3i4CAe4FPTF3LZbyma6H0YXGJExEjkunICPas/xPFIdFXMes6++np/KucC4mUc5jOkAHtJIA6n9B0pZ7oePc3GCRmOZ5gbLmJ5RLH8RPQ6DTnqQ/i7htnySyoEM+qAPVOk9zMUfwtwi2CRE6x09+prMeJuJK5W1+EkF99F3Gvc/3rQ5AlZgLigiCdOormG4LevAeUpeTCwPqPIUeu4uwL/kW0hBrJ/OtF4YtqcWotmbaIzsANA0hVk8t2P+mqfJKWyVBJGs4LwVcNh7dkHNkWCdszHVj8knWo8ThLN0BL2HW4AdCUVgO4kemiN25AmuYC0BLbBo0676x870gM5i/AWAfUYcqeqG4sfYx+VA7/8AhZh2ZQl66BJkMqtyJgMohW7NrE16S+Jygnp/fLWqSAsc7WkS4ZEgljlnQEsAR1KxoTzialvsNR7nlPHvAq4VlKXHdTJCkAEFY5jcajkK2X+GvBsguXWGrQo39z25iqfiS4ty8UDAsoyAf5plvzP5VteDYPyMPbSZIWWJ5sdT7anap3ZaikrJ7iAbaHtt9v6Vn+LeF8NiHzXcO1xuqMVHyZETJNGHva0wYtZ+tV7kifiTFWQQYbw7YFo2fLRUZcptqJgEzuec6yI11iay1zBHDMbO5XYkbrsGPx+c1ucPirUQrKfY5vvEzTOJcKW+oI/6i/TyzDfLr+X+9TOCktlRdHkfiLwnbyNdQ5CGHpYTmLEzEGRrrBke1UuGYU5il1mAI1jnqTNa/jThLJZxmBfl1Ab+WxB1BFYPiPEbgEkMJ2Mcqiri43sqLUZKVWH8LYRXa2130Hatn4a4SltES2AwJa6THX0JoOUZun015vwjiT3FUAAZJgndmgkKOpMR81tuA+IrRQ271wK4CnKxIlY0Ayg+ZBzaab7a045Vi3ZcpRbckq8f7NXnJOUMsmR6fwx9RkE6gEAdCwqyVjRYWNso1gdz/Sq/DcPC5hG2UQNBBOb0776Rp9I1qrxPEKvpcl238uYUDrcy6Bf+6fmqW9kS0lErcW4kltS85iPxEz8Zj/JfvyrDLffFXM5JCg6RufboOlc454hW64DAshDKoUFQOQI9+XtrRHw56UCn5+KK7kF3CoUBdifSrN7ZQT8nSsLwngZDKXUx0616LewTXbb21IBZTBPTTN+RI+azuCS6TDMuhP2FDdIEkyjxLhOayXVTCtr2AoVa4lcS4n8I50dbirAXFVhlBI151RbB2jazu/0+qOpPKp0nTNE7i/IQbHXBbdwuYD1QTvQHDcce/c11ck5SxJj70UscUtZIDQraZelWvC/hxL1zz2/6dslQP/kbv2G566DqKSim3YpPSowVxMrMCdQSPzIM/akqEkBQWJ2A1J9gNa9J4v4GwrEsEZCTMqwiewM/aKt8A8L28OCQDmO5b6vbt7CtjDE8wPCr/wD8Nz/8bf0pV61fx1lWKs6gjcFgDSoyRXtvwMx/EFtIWcwAJP2n71iuNeKzcBFtf9RG3sD+v+1EPGeNyWwuhZj9gNSfvFZjHY833GmRVGsc6aVhJ0Nwd682izm3nc1qfCPDGxF7NdEraIaB+J/wr8QSfYciazGGuuWUWRLEwoHOa9N8N8JfD2AGIDGWuN1J3JP4VAAHUwNqbSQotsKcSxYtpqRzJjYAch8wJ515o/ETfuO7H2joNBHxRTx3xn1rZQ7gE+2u45T/AHyrHX737w5dBRBbtjk6VII4tgH83nEV6R4K8PrhbTXXEXb0Eg7oo1A33OpPwOVZfwFwBcRdN19UtEQDsXENr7Ar/wDd2rZ+I+Kixaa4x5fkNAB3JgVMqvQ10t9yLi3Hw123h0Bm4dY3CwST22itLdxYVdOQ202A79K83/w5w9y/eu4u53RfckFo7KAoHzW04liYGqBlUgmRIzScgiIJkFo/yrSk6Kgr6lvBM931XFhBBVW3JGoZgdo5A89eQpvGuNrhrF2+Ssopyid2g5R8mpcJItqGJk6md5PWsR4tvveuZIU2l0Gh+rZjqTI2j5qUuw2wF4G4c9/F27jn0K+ZjzuOQzDbqwk9dRXruJv1n/BPCwlokqI/Ce/Uf196v8YxwVCc2mtH7CtJAnj3iBLFtrj7Awqje43JR0HMnkKwuG8RPd/eXApuq5OYZllCPoORhopGh3AMa0L8ZYt3xAzE5coyLyUEmY7kiSevxUHDBodCZIAA1JPIADcyYinRDbs9c8N+I/NELkDAaq124D8ZpkfNaqzdYQSIPaY+8V5La4WcLDN6rzDYTFr/ACiNGbaTqBsOp2vhnxEHBRxlZQJ6diBy2PSi+xXYZ/iFeS3bk22i5LZ1PpFxASFcaRmBMEc57z55cxL3QFe1lWJE869X4ki37N202zqQNJIaJVh3DQfivGcNxW8ys7qWyrA0gCRTUIy6h7kodC7h8XYZLdpbZzZ/UAxUMSCoBYajUg/FH8B4UW5fVmsWRbS7q6tcDsdHEIv7uJIWOx2rEWcK6kG6pAaSubZjE69q9N4ZjrfkoluFCwcsQRJzAwdYknXsalxqen2LTzg2/JocPhPQxWdXuBhJAYeY238JrK+NHFkLaT0C5LXCQfoXcSdyxEe09a2mBMKQdw7z8sW/kRWR8fYDzL1qTC+WZ5bNr8ailH6oOX7MwGOtHD3VW76shDA9V0IP985963nC8ItweZIVHliJ1YydI5AVjPGpVreGIdXKq9tmBB+ny8sxzgn7Ue8L21uWrXpkgfUAc4IjVSrKw7wfitn9UYR+wbxFi7dUtaUjTKDMDKeQHX0gz71mBwe5ddktmGt/VJr0rhSymQlhOxLM/q1ic/qXfpWMxXEUw+Lu2yYLLJ6htQf5VK0xyvoef48ZbjLzBgx1rmG3gnQ8pqF7We8/qjVmk+808XQI2q0smZXSEbOZ8q6sSFHckwPzivXMBhVsWktL9Ntcvud2Y9yZPzXmvhLDK2LRtIRsxnnAJUD/AFZTW/x3FlRSSdf1qGqZrGVo7j+KhGUSdSOdT47HhbRI3MAHoW0n43+K83vcba7irY1H71ZB7MJ/Wt/f1SOpUfdgP1pPoXDcjGv4ntAkBXYSfUAuvU+oydedKhVvw/cAEkUqj/GTlyBHiuAe85cqSBpv06D71Fg+GjUG2QCNz96lu4gpMkD98ugM6EAGr9/EB/SjCSD/AOP+1dElozT2XvBHCrVp7l1oJPptAnaJ8wxz/CJ5a9aL8W4+LZ9YHUAhyNOwAXSRqzaSDtWS4ji4yeWrC6AoYAkq2sejMxKsunMAgsYEVX49xa84Wy7LlIIlecHQH/xkdRWMcpaN3ilZa4pZtNce86yxgkjY6Aaa9ABQQGwTm8smeXP+fep2tPl+uVgDXrRfwb4ZDuLrspS0whQRLMIInoo099tIM2nozkm2jceHuHJhsOq/SD6mneTrH3Jgb61lfGPELl/F2sLbA1y6dC0xm/7U9R9+1ba9dRQXaPSCZPL26VnvCPCRdxN3GPqxZlXmNQMxHssIP9VT/RT2aPh/D7eFw621+hFkk8+bExzJmgA4ib+Ns2FYqFz3bw0jZcqSDoVAVTy9R+CXiHja21yzEkCeh0Og7DU1V4Dat2815yudvQGEyyiCZ6n6f7ipq2VdKjSYq5oSPj3PpHxJ+1YX/mFAqk2gRGfXciRmjrEgntRXxRx8JYcrmB+hSZ1dlOoB/gQs5n/LXmI4yQxmcuhEboQIBWdNtCDoanJ03H9FxxUkpfv/AKPYrnGrb2hctEFSNRmiO2hgH+fKaCX7jXVHpIBMgTJMdeQ9qb4D4GEtPiboALr6FIgKolsxUzlk6xyA7mibYQlgoAUdyTMd9JE6kA69eRFb6jeNujz/AMfcOFs2GO7q4+xWP5mr3gbh4CrirmiJOTq1zYQOeXf3joY54mwb4vFG0jBhZ+u6fpQkAmdYEHKoHWelEU4hbGFtrZYEoGViAR6gR6oLMJIM6aduVVKSRko27KfF+IM5P4Vnbn8xsao4Xigwt605BIYkGDrB0594PxVPE4/1AA6Df3/WovEJm1bdTqDrHLof5UQhbtkyn2RtsR4+uCPKthQN3PqMc4LBba+5Le1ZS7xi6uYeTmUnUrqrdwY1BoTjOLuCQFAI2Yy7a8wXmPtWj4bee9g85bMbbMrnn1E/6WX7VMM07kdE1xTqMNAy/wCJzfADWcyoIED6eU7Ve4TxNjbQqjM9vMvpg5lOwGu4Cqfijfhy0rYfKlsLMyT+LWhPAMMVxrWVG7HSY9IV3aOsDKNOtVypNp+GY8LcU1fVHp3DsRm8w/xMrD2a1b/ofzrHf4u4d/Lw1wRkzG2esn1Qe0LP+mjPhp8y221ytaInUf8ASuELodtHj4p/jKwl7A37clmC+YgVSfXb9QiB0zKezGlFdvBpyPv5R5jw3ENaaQoeZ9J2YwYGu2sa0TwHifEK6AYdQuYTBG067UFCkWVu5lgwPqGbdhJG41Q69166aPwdhvMS831HMcpJ0A3EVtFJps5X1R6BhMWDBH4tp/l7jpXn/wDiZeNrGZ8ki5bRsxH4tUI/8Qfmthw3EFLZRhqup15aa9TVXxphBctI8hkVWWNNDq38p+3KoXU0krR5UeNf/TWmHi/+Ra0KeErTAENAjXXnVHi3hy3atu6sTGwn71slHsYYsq8L4mTdXQDuK3NkguhEDUGW+nTr09yYrzTDPBnpB+2tei2bw8qRmEbqVWBPP0sGHSZrOap0XAHYbgdxcY90qApktzjoB01itHdufu1/7k//AHWazOB8SOuKeyf+mzvI5kkE7/etBiBFoQZGkHtO/wCtKSpG3F10VjwrCnXzzr3rteeWsQYGp260q6/aRze5/QT/AOU7v8an5+25mrnDvD72iSdSdjB0rUAdAD/etOsqpkwR+v6V4svWcjVNnf8AjRTtGascJuC4WLDsKhfwy7XM5YRMx0rX+QvYdwST/enSmpgx7fI2HSPn2j7wvVTW0xv067mdv8DYhdFIUyVMw3QHtNVsVxgpftupa04uRdQElGPM5STv9JGo+k6VqxhzyP8AfSoLvCw7AsqMygFSTtrMnlpGn86IeoafyG+HWiLi2ButbJa5lsgSRmAiNieg207CrXh3j9nKMPbDACcr5Tlc8/VnzFjt+H+Qpt26eoBAGoynUxyYEH+/iAYJVYMkoyxLWzkLEiCXCQMxE6lRvpWvHz/8iJcTvRDxDhty/c8x1ywIC5s0Rv6oEzAO1HMDhhaw4W3/ANQHKY5Fzv7CdfaqhxLdN9t5/MfnUdq84JKoDAYlVGbuugksAxBPaanh5XJvL/RTik7QB8e45VyWVackyASYJ1YkwPUT9o707wX4YWRfxAnYpbI07M36CqzYW1fNoD1KGzXHiGJ0JERrmkD3zHlrrBxRInb3B+2lLm9Q4JKKJcEpvJ3+gxdxaspG/uJGmokEQR2rOYHxml5wgN2TEsAiBVkZjMyIEkd4FX/262QRnEc+W/vWAs8PuW3eyQSLhRSwSZAaQVMQB19t9KPTc75FLLqKTWkrNHxXjli5bNhEbD4dTJj1O5Bn1QSS7ERmJ0mZ638DZsvhnTDZGBO5BLqWBzHNpBCwsETB5UJx/hq1aw7FczOpzBzvAMQQIAXKW+QDVvwWQLVzWSbkn3yqP0pT9QlxPkjsnJXT6FDEeELhPpiljPCzWkL6HKMzMfwxrp36Vrje71Djbj5GNojzBBXNsSDMaERO095rlh6+TkkxY8f9nn3F8KfLUMMtxQbhDAhyLhkyD00/OifgvEObN+yig5ira9wV/QVd4X4aIuB77q8AeneTsMxO/P350J4HixhLjMUacxUSSJt8iBG8wZ15QN5748+akuPbQJRyWw6Ll7DWVFzKFE6+ozAnYCeX9YGtDcBeIvh1hyxmIIJyTmENEGSo9xWgPiBHEopcAkmQoyqoJLHOQoGnNhv2rNcQ4cHuvdbEkhidUDuFtzoGNv0ltoRTH+Y8zi5Jzj/kVF0oS+OzUXOJKpVlYqGUu6mGCiUkOWlbRIHYzz6ksF4ia8HOFwodVkM1xlRXHP1T8b8xyNZKzhFyi3btl0FxhmvaIImXFu2wzgnQZidddBpTeOYS65CkXLyqsIBkS2OZEbKAYMACdJJqnzQUsb2DknoNYPwDaFh7tuC24lrbgEGSiHckCRI1POm8Jz4dSoWZM0K4bw+6SDfeFQgpbQgAdmIGgBjQdDvR03+9cXN69xeMWTLDtZJY4iAxe8rKOTAmB2YDUyenWrmN4fcxWGuWx6CVJtgg/UAYzcwCJHIiduVCMRiAFZidEGaekGQdQdiOh2rP4fxJ5gtveu4g3GYkW7DG2ihdgYktMdNOZFdXpud8kMmS67Fi1gbgA9CkQBuagx3DrjoUCqs85Jo4cSvX770w4letcf5/Iifj/ZlcF4YdbilyMoIJA5gGa0eLx5DsVBy8tyNQARlGsQNY6zTzeHWqmIxhzgBWAEEvmyqZ2AEes/1rfh9XPkl8+hUIZOoLZAOEtdxiYhcuUgZgSNWUZCNgJIy99etaa7YuG1DJ5QLBROV5mIZSp6kaGOfvWXe9cuWrmX0xDBgDmJJ2nKByjqZ7VS4TjbxYq4bLEywbcHTf3P59TW8+WW2npGlR49STsvXvAFpCVbFAEcstKpc4/sUqx/P5DGoeCzZxMDr8VYTF9qpBu9PBricjf8h+C9+2Ht8inJiSfqIJ7Aj9d6pr71IB3qHJh+S/Bd82eY+1Ndxtvp3H61XAFSqtTkw/Ifgn/aD20/vmO9Jbp6DXt/SogO5p4NLNh+TLwOVsoiNKixGE8xSuYgEFSAFMhtCPUpHPfcVKKeFpLllF2he+2tpAzh3ABaafMdh0aPvtRJcMAZXTrA3PKT96kmuhiedOXPOTtslczSpJD/KGUgTtvGs9ZmurhbZgFT7xz+KZB60l7Go96RXvy8IeMHaJHpPvJB7bfyqKzwtFHpkTry5x2/vrTwdK7FHvSoT5n4QwYLTr7yP5GoXwjfwiJ68vmrQHv96aY6VHuPwhPkvsiu+CaNyD8UL4lwm5cYqmHw9u0TJBe67T/EpzApP8KkDeZmjhidqRbtWvF6mfHeNEOVmcw/hQqVY5GKsW0zAa7KBmIABkzudpI0JD9lu/wqPn/aiZ9qRPaifPPk+1MVg1cNd6L9/6Cu+Rc6L+f9KIn23phntUW/CEDxhnpfs7/HzV7WmljzIp5PwFgXG8OvMwZfKMCB5ilgp/iCn0k7akGINRYPgDo5uO2e4REnQAHoBtyo4WIrjGt16ieOHYLB5wjdvzrhwbdRVrN3imNWWQrK4whBBnYzrqND0Ig+1PDMJylUzb5UUT+X8qfIqMkVSky48ko/Vlc2mjKLhjciTB7nvUZw8fi/WrDmo3NaZtktt7ZD5Z6ilTs3elTsVjg4qQOKVKpYiRLwqQX6VKoYDxdp63+ldpVLA75/L9Ker9/wAq7SpVbAdm709bmm9KlRigHKe9OHvXaVGCAQYdaSOK7SqcUA+a4WpUqeCAQb2pLepUqWCAja7XXxApUqzegGHEz0rj3Pb7UqVAEZvGuecTXaVOtgRjF03z6VKmA39opjYnlFKlQkMjOJEbVw3h0rtKtEhEbXxtFNN0dKVKrQEdy50qFnpUq0SAi86uUqVaUB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sports.cbsimg.net/images/mlb/photogallery/102912-gia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86200"/>
            <a:ext cx="4019550" cy="267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76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ledr.com/colours/bl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0"/>
            <a:ext cx="9142413" cy="684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Fans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loosing streak upset fans and lost the White Sox many supporters.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AutoShape 4" descr="data:image/jpeg;base64,/9j/4AAQSkZJRgABAQAAAQABAAD/2wCEAAkGBhMSERQUExQWFRUVGR8YGBcXGBgdHhgeHhodHx4cGxwcHCYeHRslGh8aHy8gIygpLCwsGx8xNTAqNSYrLCkBCQoKDgwOGg8PGiwlHyQsLywsLC8sLCksLywsLCwsLCwsLCwsLCksLCwpLCwsLCwsLCwsLCwsLCwsLCwsLCksLP/AABEIAMIBAwMBIgACEQEDEQH/xAAcAAACAgMBAQAAAAAAAAAAAAAFBgMEAAIHAQj/xABFEAACAQIEAwYDBQYEBAUFAAABAhEDIQAEEjEFQVEGEyJhcYEykaEHQlKxwRQjYnLR8IKy4fEkM5KiFUNzwtIWJVOTs//EABkBAAMBAQEAAAAAAAAAAAAAAAECAwQABf/EACwRAAICAgIBBAEDAwUAAAAAAAABAhEDIRIxQQQTIlEyQmHwUnGBI5Gx0fH/2gAMAwEAAhEDEQA/AFrI8Cc1XDHRrWVndtpkGbwbg+2LVKjTy4bQ1MuWhySAb8lHWYHzO+GJqpCPVKd5UgAL6nSB1i9zvvjnfC5JNN1IYhj8N0NpYk20A/enYnGdLyanLkqDuW7OpqPdVNSbFbFkkiR6WHKcC+IUj+8CIRTBMWJ16Zm539MF+K5g5cKcsqg06YkxsBZ4/FF2nqZ3xBmsuz9xpZgQpqMvJwxMg85sI5XO2DJprSAoyi9uxbyWYbVTLEKNQWBIMeIb89zPtiTtPW0hAq/8xANQ5sCA0/xAj5MPLFviNEKzUgoM6GBAE21iZHnAPocE81wk1lKyi6WVqW9nB0kbfCwB91BwkdPaGadNIE5fItRVQgBZhzuCIUGZ5Cfp748q8OWsC9OJUX3tHIn708mN4sdhgg+SKpoUXmG0n738V9vF9Dbni1Xy/cJpQlWBJd7Ek7REGRMiOZwym1oX2l35Ex8p4mv4jY8iATa3W4xUZNUog2FvnJnzj8sMWbro1RtAgoSTtBgWiLnlEWxRq5MKjkWhmbY+H4oH/T+Yw10xeNginlYQsw8o+Rt540p5IkEkbYIZXLFkJMyoJv8Ar8xjenSsxYE7EQd7/D6bYPIVwB5y+mNrifnj2MW+7LyQNR5x5ATHQTbGtTLgBYN429cGxOJUaniNp9cWVS8YjqDl+WCLRULYwY9akfX0x7QfSwMTHLDHHk4wDGzmST1OPQuOAahcbBcbqmNpGOAaBMbikcTZSouoEgMAZKsSAw6ahcT7Y6Bw7txwuggK8OiqNwdLieoqPLfTCt0FIQRl2KSQzLMTBj0n9MF8t2UqslOodNOjUMd6xlF/namGKnyYA4YuKfbHWqIUShRVCIhwalvMGF+mE3/6hqjWFYprs3dkpI/CQpgr5HC/JnUjoeT+yfLooqZnPIFImU0AEeTu0H/pwu9seD8PpXyeb7w2BpkFvcVAoXzj68sKIzfIiR9RjCpPwmfLngpPyztHveYw1MQEHGunDUAnGZj33xoKxxppxutM4449704zG4p4zHAO45Oo1WkVNNqT/dJII8LAkqwNxtYxv0wI4xn0ytMpQjvHJ1uWDd3JuCCxMtsAAQJGPF4jGTWmpbU9ZlHdyxVWSJveZN7+/PEL9mKdJmrVYNU6dN7yECyPa98Sao2RSuglxSsrLqFEglAhPKT9wDb7zEnpGF6qCr0TMJo0BzIAKubnwnwlSRzxB2z4vUVqNNCVBU6iN9I3i3mxJxebILUy9G1VkVtXePqbSIixt4T0NtowI62x3b0S5jhBGZDoToayyQSAoBsOhDA+s74meVeZhTcA/e0/W8kxzjE3BuHOf3jklQNI9B5dP9cVc3nK5ZagCqJ0ICRcH7xtaTERyHzVq9jRdUmaBQhJEiAXZ2nw9Ss9ehP6YrFi+SqkqVNUqFHNJJA1HfbfnJxfotUr0ajPZyAFlraSBy2JmY6HyxS4XnJolSoIYazeR1EEKPECOfnvzbl5FcPDBNPs06GpUnUukEmJIAsANuQEm1sR5zh5q0qjJ/Fv0AkkwN7k+sDB3O161ZHVQswF0ggwJFmEyDzva1sStSKBUpQVZVDHmQfzJJ2264S92O46oTuG5Bq1FwZDESL76SIB8pYT6YqZKizKsCY1Bgdr2E+UwPbDbUZAxRF0qurWYAUQRJJi39xEYrtlBUpl6Q0O6bx/GZaF/FB87nDJiOOxYPgZqYBCkA23Km8e9r4sNpMrpBYS4O2xj8ht0GL+a4YAUnwmmpDMRc2Mwegb/MRj3/w0+MhWidE76RuSJNyTAHrhrF4oCJl28KjwiTqsNvzxpUymprwNQ67evt+uCnEsvDaUksgGocrxAB52bFPL0zTfS92B8S9Jv+uDYjjYJrULkrdQLeY6/riBZODv7IEUqJ1C0xM2+GPO/wAsa18mqgMFAJBn2kGPSMMpCOAHSmTibuYxLSBOkb6tvW2NnplZHTDWTaZWb+4xETiyYxWakfX0xwDXXjJOMAxsowTjAMbCnjdVxJo6n644BGKfXGwTpJ9Mbd6o2+eD/Z2hkGn9tq1qf4e6VSrDoWhmB/w++FbCAS07j3m+Mo5YsYALE8lH9nD7/wDUPAqH/KydXMHrVaB9WP8AlwGyHbx8tVdslTOXR/8Ay9XeLPmGF/zHUi2Bb+jqNOH9gM9WjRlqgB5uAg/74xFx7sRm8muqvT0qbBgykfQz88SZ7t7xKvZ8y6johFMf9kYAVyWMvULHrJJ+Zx2zqPNJx5iMqvnjMMA+hqfCwiHuh4dwo+dvljnOe4/Tzmcp00NXSCBIAiRPiiZIgxh94f2qpaXXUFdVJUNbV4ZGk7Ny2k+WOfdkslRTuapH72CSZkGZv6jb2xbJlqNrydhwNzd+A1x7sstSmaxYBssVSpKsNS2hh1gMJ3BA/hvdy+amiYLEixC3BBsfDIm3n54LcPptXVw9XvVSZ8KAGZhSASZUdeoPTAmlwcAj958BgsrR/wBUXBi5HL0xmnBtRZrhkUZSiyJ8wrnTyQ7cgAbe/njytwh61RHYhaaQ0dT09h+ZwzDhlHLpqRVJN9fxEyJEE32vOETivHaupu6AqLS/5hJGlbMbibmFa21oIvGDPC4oXH6iM26Qw0NAlaYE835D35nAXK933zKBCySxUfX1JxPxjtRQqOaVD4gLsNomIH+mM4DlVTvA8kutwCdomLXvzxDjTo03ashyuby8n9mBK7VKzGS9wYjntvAG++JQ0tSIYCagiN1CwSRy0g/nirwTh9OirQp0Jd2O7dASLTEDG+YQkrUWIWl4p8mgwPMMMF6dC/krLfE+Ga9VJWgHT45Ekxs1tgYP05YHNUJo1BSaXQQgmzBWXVM2ggnfacGstkQ1BiQv7yPHYwJuP4RbcYo5LuqblEBcpYvaEkzE9dh/tjrXYq2qKH7A7UTrH75zebgDcXjYD3n542zVPwhZLMrDVeyFgLT6CPIzi2a58aizWaCx6gaixA8z5RitRquMxVqVINODJWPGppFoETJsbnmLYCY3RRcEVlVlhEXUWAlWUp8XrYiPLzwPbhFUVg7+JXfUWX7o852gQI8sXOzIzDvVqPSMVPu6TbTsPJYAW/T3xcr5rSyqo1KaWrTy1KSFBJsAb9JjzGG6bQnasGU+HipoV2KtfafEuqACRcMBBnofQ4jTh4ZSUXTSUsuogmDaApi7WmMWDl/iQFnqFXLGwOsoTYTaDHy8sG8sUpZV6YHi8LGWJ8RK38x6zE4F7H46FzMuujaHAIBbdZA3I+8TERYGemBdDJxTAvciY3MmLeU/phkHBXlnVXfWxhQJ8IB5x0iPOBywQo9jyKFWo5dX2RBC6QQQpNze/qIw1+CfHRzfNi/KATttAMW/1xHUoEDVf/fB/LcOV5LCKaSpLGzMRyJO8gfU4izPDFVmJMpAIBiSNMm3O4KzinIk4AIqZv0nG6JggaI0M0AMYv5E/nJHsMeZnhjJdh4Dswv/ALXnf+uDdk5RopMDyxX1b4ssSOWIS0Exs1sFCkUnGyjG60sTU6GDZx5SQ8lHviytFubhcSUcqvMT74u08ug+6PlibkFIoDLU+blvTEq00GyMfY/rgjbGrNheQaKRY/8A4/yx5i0TjMdYBxfha18sKtJoqUllY5qPFHkw3HuMCOB06tfw0lCFHNyfDpa4AJjYzbp88TdmP2nKkF6ZUfxjwsOYB2/3wZoImXcvSBFNzqCQxCzuuqIsQYG8R7mU6XDuujbGNuxt4LmO6QUyADfV4dyTyubEbXwVWkCBIEen6/PCdXzBZgabovhEKfi1TeJtGm9rzg/lc8Qks14+Xn/T+51wyLhyPNzYZe5xW7Pe1lFqlAUqTBXZhqcySiwZPrsB6zyxzLifEcrl8nWy+Xl2c+NjI1fEJ8wOgt1mTLR2+7Rd1lAEmcxK6ugEajPMwRHrOEXg3ZxszSaJ1AMoiIkC0+V/KMQbc/lLS8GvFj4fGO2LK1mL6tR1EzItvvth87CKKwZXqOHQgowuJafC3Mg3PzvfCZW4dUpAd4hSZgGxs2k23EMCL9Dhn7A8SFGrVJ507fzBlAHvOKpJiW4ocaoFQDLBdEPBgjxwYN+QJ8Q8o9MCly9M0orAP42K6mZRpkR8N2EjbBfhvD9YLq0sRB+IaSTBYH0mL7kYlp00VoqLKAELP8pHIiAFG8Ez64jkVyHxT4x3s0pqa1F9CwZGoG7aP/jEWA642zVELSAUJTNQliCQC7SZIUbkX3iJ+Y/M8dp0apq0VqrAEiJWxggsDAMEEfI3NtuOZcZnTnKV1VNLr+CT+E20mwxJwospcgQtQMzlrlAeosCJtyE3jzxI+TbvdVOLUwo1XBGprkn4viiOnpgfkadSpnWA1JTBZSVjxRcyWBEm1ow3ZXs9rdEAYi+osB4doIIETvsP1wOKoPJ/WiEhlDNpALRqm4U6JJF/lvyxSzdIjSBzK6gZsIsANth+fngtx2r46lNVJGvQI5QyrJ5gbn0GA3EuJqtKo4qK2iURQT8QIHUybhpHpaMLCNvYZtpWhNTiLnMM6mF1lgLdZA9LD1wcoZZqxXQIMyTOypIAAiwg9ffAjIZq/iVG9Vv/ANSwfrht4DQV6bBVuTpAZpF7xMAwY6m2GkBF7ifaeqKOtImwAVYkwSQZNo5nC1nzWNSnVZhATxtqIE3k3PQjDbQyJnSwHduskchqAPh6AG48pwNbIU0qaO8LJVSANIIC3BBbe87eYviihFKyXNt0uxeySqqUgx1gCaYj4pa3g3nz5weQxFlssH7xmGk2BZh8UjTIHLY/WYwXzWWR2AqnQRUGhhGkJpUSAd1iNo2O1xiTStIkhi5lkQxAnQzLAIP3zAnmRvOFq1ZRaAB4Y3fhGEKAHLGY3vG+wMX64gGULGGjTPhggcmk+QlfzODvBszqogsAWuxP+LXEkyZaBO9sW81w9VpwEsw0qrC48N5i+mQCZ3uOeFsVxEqvkNS6tXhBidgYDGeoBI+WBz0A72seQ6nkPL3w30uEM1KiCFIqOCy2nSFgsPKZ8reeKmZ4aDVZwSCWAEDaZJjpa4Hph1IRwti7UoQWtAHXpMW642p/39MXaXD6jBqlQiYnxEyL7ARvFx1xX7iBsZJgXG0E7/3thrJODJKTbf30xYR/7+WB65keZxKub/hP9xhWgWXteMLYpLmWOw/u2Ng7ny9vTA4nWWZx5ioyv1xmOoB24CmlPTXAMN4QV1SBO1xEjn0xe4Rm8tSoOahVUcy1JrxIgSDckgSPXAnhlFq7tUrm1M9bTvpHKBzPPFnKZOlUqNWZFJciC6grEx7E9cTim2bZtJbLeT4RTfQwAvfu2UCBIgqJjpO5MDE3aTKIwVRTRgnihhaCIIEYIrmPDtLA7MSSD5HffFDiDMwOrfQQeQm/tjVCFriY55GpchE+1ijFHJjp3l//ANeAXYPMxVNOT4wABIgsLj3ifkMMXbTKPmstRanB7ouWk7ApP1KgAdcc/wAtnDSOumy61uB9DY72nDWpQKRUoSseO3fZ0d1XzBgkLSRJsV0uQ2kbEEFT88L3YXJB8w0zZbDlMcxzGxI54aeKGrnOG6nP71V1lYiQAZnqeY9MW/s/4GKOXeu4HiEi14gfriSl8CktzsvZRqS6oaNRAAExAPQWvEycUs8VgLUJAcgCLyupdUxyt9PPA7tFxhaKaj8Rsq9Ty9tpwEq8Zq5ypQNRdGikPCCQrw7AuB9CLxpOFp1Yqfy0Mp4TQq95QV4JWFMH/mTKAmDaxn26DGcGydShV7iVYM6oWmJMa/gIMiFbnyJ8jZyWVuvdsABMKWkknciTsIG8YKZHPKrOzkeGO8cwCpAIDdY0mJ8zjlOkVnDk235Aj9myktRvU1HXT7xbx4QyK3iuoE3NwcE+D8VNEVtVPTW3Km5mVUExYXItzsRzwKbimUzOYkUars7QHuA1oH3wAIAgRYe+COS4lSqMBTzFSiDAK11LiAb6WJJU+RtIHMA4uoJ7fZleSS0ugPmqjh6ofV3iW06byXnVO5EGbcr+ix2i4a2XrIitEU1lTymTB3BJ3I9MdYzWapKq5l3p1Gp+DXpBZQW5hTsCTcQQDznHN+1tSc+7KVMwRFxBRSIPMRjOoP3OP7dlXm+NsC8OqoXhkE9UJU/IyPoMN3CMsmgSWCWmwkzAj/XACvwrWe8KBTBgrA2Umed7YYaNUPSQoR4KbOVF/EqsL9bz9DjskHEbHkU+ianVdu8pLBKagzUwT4V/CI6eXliCnwum9QMV7tKcBqgAkkSTER4ZmT/TEnY7h1UNAYpUADOw+JQekgi4MzPLBGtlO8JVf3VEL8R+9ceISb+nO/srvVjpq3Qu5PszVXTSrHUUqM4YGfCYhlbo0g3/ADBxLxfIFqiumqnTVgSCYJM+EyRzMmP4sMGdQFMuaLF01aCS3wqCZB5gEgz0gfiOBPaGnFE1Cvg1NpQtvzUkDn4Zt+I9MM9PR0FySsgFPQzaXVQGBUMQHgoLBSJPiIEeU4jpcQR6gA1jQ/d3I+LWsm/xQS0k9LYqZHL1HqU8zdmKQwFidJjUOpK6RvuPPF39ho0H7xiwZmhUQ3Yk+IsTYAmfYYB3+SCjnBVqVTBHiNNLRAFtK+sC8bTtiDMaJLMYVnm7fCCSJsPaTvfBHMUKQK1G70KDpITSVUyQdWkhpiYuefrjytwqiNLIaiMfGoCAzfQsQ/O09PMTCcd2FArOlXZadNNWlZaoQ0yVjSLwLm/oI2xpVohl0ESUXxCFkEmAdW0tq26HBZ+Hfs9F0pmW0khfxEqdIMffJD8522wPylIrSDVNS6tKkkrAMLtznwzMbx5YNgoW6nBwqeIhdNyZENPJT1uN8eNloX3t8v6/lhqfJAgyFBiUB6MoLWFz4o8JvI641TJKRqJEASj9QUBlwRNmmAbzhrYjivArGnAm0SR6Ecj7RjP0/wBf6YNcN7OmuXRXAYqSRMloHxqd9Qm8xIJ542r8GNJdQhnCkwOQUGahB3ufn1wSUoUwS1EixscZjbvd/Un5nGY4Q6XWzSIooUW1CbvtP4mPQfS2DFHMoVXu50iBtb+sH5HCnmOAVnQCiKbKCGZtV6oEHTBEBZ262nDJwrNo1JQzKjEDwF11C+x88dBKzTlbSDmUYfpHSx2O/sbY5P8Aa+A+dTf/AJKkA+bucdSyVQG4IN7GQZsemOV/a2f+OpGRPcgEWtBJ/XGiJlDHY3MPW/dsZHdBjb+IC/tPzxNxr7Pu8qtUpaYJ1d0y6TExClbAQLYzsaq0Ka1HMVGpqApO6ai0/UCOg9cMHGM/SYLUKtpUfiKiDNzHqSMZpabo3R+UVZQ7NMKYVT/Lcz8z6YM8bqinSCJtaY5DkPUkRhRSm6w9PWadUkqzCBaA0ECCBaD+cYJ9pa7tknq0gO+pgGbzp+8QOZElr7QcKlvZKXmjnva3Od9mQiX0AJabsSZA9DC+cYeu0fBVoZWipEmgRSVuZFQXv5VVY++FvsBwem475/E+qQTyg7+s3nHQeLDvcvVp6W1BdasQSJTxC59I98UlJfiCMGvkCuzmRl1bUdYWJgRBInb+uCfabJirRFNiqgnVLbCN5jkQSMWuBZZadERYvDmdwCBAnmJnAbP8a/4o2lEhT0neY9/piauyslcqKmRr5ynp70UhTWJCmSY6GSNx8sEsrxPMK4Wp3LK4lFZTLi0WkAH58sV+EcPDVqlYtqULY32AvYk+ntiplBlNaGg9UszAFTtBm4IESDBucaeTdtGfhGLUWr2K/avts5OZpPSpow/drp1TKVZ1dPht8vTG3EeHEFKisGIppqvBLQAeUchb364O9uuz9FQ1c0BUMhqlRA2oNAsQGgoWuSdth8XhTK9as1ZAjEMyIzTcSwBYw0i5PSPLDxipVOyU9XFoLZ/P1ZpBSbt3ekCQSwNzPPTEdJwZ4Rkyrsqg6fhMm/pPzxmTyMsGqNrNNgyiBOvTBYlSA0Xjw9OmGWhw4snfWhGBIIM7EW6mSBGBkhbT+gY58U4/YWyjBqb+CHCaAR02Ex0I35YHHhNWrQKokUz3f71mFwkfCouRYdLk9Ma5PjlJc2Fd0SJBUgnVqW3w2BmJ+XXGnbTtGO40SULaGsTcEkgA/hOkj2OBwU1pUdGTxdu/v9iiaZytA0wwqEVAO8CgbnWVsSYFwMVsxlBW0gOrI57oj1JHqCrQQf63jymZpNknNR9AVgwboY0gX3mYje+MyRoslNqLamFQM4gi8m8EXsAJBix54zyi0mzbCcZa/awdwwVKP7t4VgYUgzpuAZHXmeXri5xThlWpq7pdNTQJpxOpdShjSvIgE+E36G+DFLggOZrsURldkcTa7E2B8vFbaOm+Is7l6L01enqZgdUFlDFR8QgmxBA9RGOv7O1WirkBUqKddKmBSULUQAg1QIOohriooEzceHlOAuT7RipmcxVU6wfhUbhVBAVF3MRMCAdXK+GmtxtXLtUAVTpTUYXcWBJ5G45/I4C5Ps5Qyvd1BFmNQqIn4ouxvoUGOQNjhptOwRTVFTi9V+8cqQi6iwVQdRuWlpiIlrC5tcDehmM6aqhGs0LUErbcyD5wAQdpDczg3lsuy1RVqLIalJVjcEeImSOQ8PXfFrK8A751IIRCIVQD4o1ESeSiTuMBq2cnSVi7Tp1IqF1YUYVlPwysC4J3gEyfIj0vLl1qIoAISqVexJDCfvHpPK0kHHQeHcBQKUhWZQFUsNQUbQAbDrHPCdXqsrKtQ6WLWWAFgAXgcpIHz6Y6cHFWCE1KXH6NuAZAUqlapGkqjNJmAbwAxuJtaOXXCXkcnXr06gOrvSdME+FF1B4A5gmQB08hhzo1Zyxpm1S5ZtwzfCfJl0kx7YhzFHQpErCn4RspkWuN+UdZwqlSoaULdijT4VUqAN32iR8AHwnYjcc8Zhkq8NKkiHMcw4v87+/PGYrwj/UiFv8ApYTbQaujxfhLK7A25gTCiRMC/mbyF4U9FKtTM1VJpK7QTBDXgeu/kJw68aytPuZZlWbaiY0lhFiWF55SBPLCF2o4I1DI0lDa1p1PEfNgRPkJEe+M8Ua5dWG+B9rWqVSmVyyU0MnxFo6T0HKwwZX7PxmM6c3mYIhIpC4JVQJYkCRIsI9cVPsz7NEouYqHwx4B+v8Af6YcM9xVZ7tJJm5EfqcUuT+KIuKW32RcYyCNSNQgfu7J1USA0eu3thH7aZSu1JalEMUClaqgSIBsSOlzfyw9ZmsWy9RQJlTEXFhI2294wM7PZ5bhm0rEkkwFi8k9B54u4KMoozwnKUJMTuxXEc1mqVTLVKuulRTvE1SzArYKpgtpgnnEEDBjIZsMsDxAnQw+asD+XvillMoU4kMzkUepRvrAWFYNKuqExKkeIEWEjpibJ8LenWDBWUNp1CDuqgSbbmASOowM3F9PYIKS8aIuHdmKuSaoKbB6LEEAxqTfzv6872GDfDi9WqgBjRJawJFtwZt8jPlgqagD32K/UN/qcZmqaZPK1qwXxETAJJJ2Akmdz+eMm3I2Rl8aKDZgsZgqfhAPTkfoTiTgtPL1KZSopBguGc7kDUVUnlF4232wH7Q9oaKZZcwDLHUqAbksOY6qfp64UuGdqKr0ggRhpmHkGJBswK/CROxGKw1sW0/7jnxmhVTJ1igJd1MKkc/iMeQLG2K3BstSylFswyANo1GPIXjpJxWz/FqldUCAgafEBsCdxP8AdjilmkzNVO5XSytTYQ0gqWDAXHTofO+O714C+r8ki8cqGqHRyFelrr09AYEgGyyRciPng7Q4jSzmhMzSNiGSoW8Qn7rchPRZG07SRvBOzpVilZfBpIiTe3VTPnYzjTtTQTKFWFWEqAhUiXBAAItJIv8AFGGjGXHkC8bnxfYxcd4LSoqczTZoVgXU3gEgSvOAYte220Yu5WiXCiQ0AGZ8Kg9OpP8AvhU4VxOs5CZh4RlGhCo1GPx3mdjBg3ww8EzSUJQsSpnSI2B2Ht+WKwTya8GfJWJX5ZV7QZ3LU3alpYVoDKShIIO3iG3MXi+FvMcJSvWOqsw0wiLpJAHKDNpeTfmeWGPtIlOpXpOGBYKVI53I0kjl97AvMv3NWELk31TABi5v0mNukc8JP4ukx8MVKPyQF4pkAcrWRpABpyQJK+NQTHvfDlwAUmyyFjemoBO0aRcqem58sD+FcNp1AwIbUxk3tPVgbR5Rivx8EfuKLkKgsNIN+Y6mxNv4vLE5S5SbHj/pRSf0kFqLszvXnwinqA6MTbyg2FugmLYFkpTBcoirFgoK2P4gSb8iee3TFLJ8bamlNcxUC96ZWn4QFEgxI3a438h1xJ2s4brNMIsK7r3g1gwqy0ib3ZRIvEDrgPZRWi7nU8I2IY60YCx8JE+omMDs7lVzNBqdu/cKdUwbMJXawgEWtgrwXMURNKsR3dM6g5MaNiRP6c8TdmctQrF2p1g66yApXSVEky4NwsX8/ph+MqTE5QtpkaaqtaiH8a3Vk8OrSRDEwYncEzG3rgrxHNJQoxT06zFNQPuiRIAEWAN9twOeKdTi+WyskliarHxgamby5XuLTzHsK4jm9TAhFFyA+keCwmCbgwBtzHTAWl2GlJ7Q2ZfN6REXgkgrEaROx2vH9xhQq5M5usJfSKQKg+c738/pHri2nGTQamCGq94GplizSJG4sZkkW8998bcAy5GpXg1ZJJAETE2HK84pN3FJ+SMI8ZNrwGeHcJFQU6JaFUEBgonURvHK4F/SOoWeI5Iklah0d2+uIEEKDJ3vbbn4p64P5uqf3YRgrEl45mIEL0Ek/wCkYlzeXRKak9GEEzOoG09eXS+JyQedONvsTCyvcUajDkRJsLb/AEx5gmeHsb6isgWCOQLdQsYzCcWaa/mwae0pCCwqo0SCJB8jbr9eWB/Fe17s1WklNX71NLK41AG21twRIIiPYYBcPqHwuphgASR67xsdrg4K9k8o1ao4Aki7G0XPPDNcRdyG7s7wviopDxqKcWpsYt0BgkfPFnKE9+EqJUVlkk6TB2kK20yUj1wyZRCaCoH0sBBDA7+xH54DdpswaZ1jVbwjUDv1UnebTA+fIRvwdJJLZYz3Ee4LtGpFUNqAOoSSIMb7ThfyOYUuBEpUEeRVhF/Y4v5WmHWnqYsXUHc7k8unr6dMU6aAFdIgEiPIcsVyt1G2RwVc6Qc7IZhhRNI+F6fghhyA388WaucKkU6h1sQSXCiAJmIBDSBilnNR8alRp2iRIa9zPmMDstxSmaqh2IedMEsVYE9Niw/QXxnW2atIa+FZUVHmJCfmf6DFftFmdWZy1AXAJquPJB4Zn+I/TF6nUbLTTYA6hKMvMzcESbiQQZuJsIuGrNQ71qiuDWMK15noOeny2H54bi1rySi01fgQO3XZ8rmqZkU6VZiyoSNNNyJI6DU1+lzgt2U4ARSPeNobVsFVgQDy5Gepwz8S7Dftxp1nLU9EFVIBDQQb3kC364hzZ7hoYAT1NtuZ6RgzvQYONsrZDwM1OmdMmUMC0zaAYtt7Yr8S4xRp02r96HamwJKrBiIcETzMGDHiHriPLZQozVQhAsKSWudh4QBAjYW32GCWc4XSfKN+1CS4nTIWCLjexadzBNzY4RbZV1WhV7K9pHzD1HqGNRlR+FZgDC5mTUzXE1k+EuumTdaYI+H0ubeZxtmw2Uq1UpiUUDxwSFVxKzFgbx6jBfgGRy9XOUGR3YokkFY8RA56jtJHISojfGucvgY4wrIO1XhfhNMuiNUOpGYAtqkCQfMCIvubHbAirm0pOFeomsmPiUy1oFjzvi3xemodRVU1EHwnmLn4Yub2wOzfZ41yQWSgpPgBgtY2IEjb1+WO9PlUbt6D6vF7lOPYC4Txl81xBhRE0gS5PNgqwN9gSAOsHDrks+lFmqZhQUCvrAXU5GlhBEyJFh1k7ROBPC+EZbIx3bvWrAzYASfMDYaZG+GDiZp5qkVpMUqMh3FmtADTBN+YI98R5pzsqo1j4lfIFKFBRSJqtUUMD5EWM9AIwNr5UUVNSp4mMHSJIJ8+Zv8APG3ZziVMcPosykOqEED+Bisn5DA/iudDuO7LMVUFuYLzICR92dME74RxYXTq9sU+0NNhmcvVNTvKRYEACNBkFlANjaLz5csWeI9oGaFEMA3gcqVZCJgG8GdRuJ+uLmT4BmamYOcz40UKW3fQNUfCqpzE32v54qcQzqV8wWWmaaQIlTLQbNZYBO1gLAXmZtDtIjNtW0UOHU6+dqBC4RBLl2nSqgjUwG7ETsOvLHSOHUaOUy/d5dZqVpXW8F3mRqJsFABsBYfM4Rq9KpWzfdpNP90qMdpU38K/hJgQOgJx0jJUlSmlHSvguahHiVZ0zO92sT5jbkZyrSBDGn8n0DeK9lAr5SvqladDWVP47mQNgAD/ANg8zilRQZkDQyqpbVqc7KQIO1z8sHe3FCouSY07LChuoQ26iPu+gOE3gXEAqL3fiABBAiYChR772xOUWvlRXHK/jYT4zxMURQc6ZYGLm0aQbRtPPfl6Q8H4kahlXKkeOqwDECmN4OkgEm2o+cX22qZBKwYVPhp/vUm263BjaTFriQBthrytQCg/gXxiCPDBF5kbX2wX0gpXYD4CCw79iW0sAFZjOmZuTsP9ca8dz/drRD1AO8qBAeUMZdvQKZ8vD1vpx3Inufip0adWourTbUkHUqnaWAG0c/TBU5FBUoMXXuRR0IpjcFJcECdlUW6HrbPN00vsdrfQi8Q49TSrUUs/hYjw7RNhe9hb2xmNuK9jMxVqvUU0ofxCC3MA9D8+eMxfiify+hdyNWFB5AkH0Jwe7K0mTPKaZIDggwAeU3BtEgG+IM92OzeUla9B1ExqA1KSTaGWRfpvh17A9mqtLVUroEOkBZbxC/3li023INtsdPSGi0HFr92QHJMfe6+sYC8RrIatRu9Ld6ApUViRpAMrpkAAztJnBzj2Vmkx5AEnbkCf0xz2nmKaJqFVnlgDLnmpINiqxKsII/Di3poW+X0Z/U5ajx+xvyvEEbukBGumQSLcoja18VP/AA1iwU6gsxqiZHkZ9vLzxztspWqZg1KchdY0sWmCwEKJOo3IX+zjrfZ7iSV6YdfvCR4iB6EdQeWOniXQqyvteRhfgC1UGghWACkRYgCB+UT5bYrdnuCpQrPqQB9gTuu+3kd5FjB3gwxcKpQojf8ApbF7czo2Fjbfp5HHcEnaF5tx4sSO2NcKlNerdYsEf6SQLdRhZqJSIJSkNf4kVdYm0iRhv7U5EPTFWD4ZQgdCbehmx9R0xzPPV6tJtSHwzuYj0OJTjJyvwaMM4xjV7Hrs7xqupZBS1opEHUFZZAMEHznpHTF/tYmugpAt3ilx0Ak/5tM4XeFVquuTpDOs8wCQBvbpeMa9o+LVKNE948nWLBbekxvzgnA5aGeFXZOjBqqljASXt1G3t+gxDxThLZmhSzVN2endWifDDRrAInSdjOxHQ2i4NSq913pUamvBmw5fT88MPCOJVKlN0RW1BirATAJHmekGTaNuWFxdnZnUdCnx7gFJMtTrkgsg7thpB1yTpgkXIJYeh3GJOynDUpAvoCM/3QZjy2Hvhp4h2WbumNUhFBDQCCSwsttgDq3wCzedp0YWmGdyLD9fLAyxeqOwztOyHjVU/dIlIYneCSALepwvZvL1dXeUw9Rh8ZEmD5+Xl/XBylwpq9Kqt+8dG3t4gZX0EgDF/hVUoiQsHSJgb26Y6GTgmkgqPOTvwI2TOb/bKY06UdWLEKRbZh5GSNus4KdqOOHLBArL32oEAiAEbUIJF4kC/lhnzJIqMzgi1p/vf/THOuKKudzTwf4QZUBQvM6oETfcb4bHH3JMGWSxrQWz3EO4p9wCvfPPeFJjxHUwHUapPlhm7J8O/ZaJeqQraREx4QZMExM2n3IthJ7N5VFzyLVqU6jINRCOHHhHUWJmLTh/4lkUr1irPNNYhAbElRdvxRy5DGh1BGZN5JUxL7X9pWq5mlTBhLwCDALEQx5EweW1xhjzNMVsr3bMoekJVgDIj8MEbixHP5YtN2Pyj1kbQysoIm2iTEG/3rC498Q8V7Pdy6mSisYJEEHpEzB5wZxNRco80y8pRjLhXfRWyCsxoM9BVakmnvGUBrlrAgS0LBgm1+uGellk/ZqjwS7A05HJDGogG1jc87DpgTxfNAKgUyF5Dcn9T/XB3h2b05OoNnAYFSQZ/qDY26xywIfKTkxcq4QUUJn2i08y1NHps7UtOioB93ozACL7FuXuIR+zWZC+h6+f6Yd8l2pqORSTvKYUQ8Agz0B3gAct53xJxzgeVKoKa9zU+IkU30sv3ixAiRv8+s4eWRN0LCDjHkyPhtTWdLL4TAAn4og/nB9sGMio1srELTvuTba02m835wMJXZSsuYzWlnZKabaY1OFmJJmDHIeXrhtzeZRKiU1gaiWO0nTzMRzIvESfPEZu2aYSSSpGvF8k5r0U1O9MAtT0raVYSJFwdJxczFE1qykloprPKZvb5deuPHyFarXpsiHw3FRmIVNpIvuT0E/ngk1MBlWZk+In7/lH4fzw0o6VPsnHJ3yXTNqPEkRVRqcsoCmPIR0xmCQ4azXZgCeRRTHqeuMweInu/sH62Y7+kwQg+jERz5XtgE2SJMKGULuzCAOpvKiwP4m32wnr2kq0QHdHQHZkZTMGPum98XM12wWvlKlNaqq70yi65AGoETYbwTf0wLT/ACQUnFfF2C8/2oqCtQMjunGqAOu0z0GFTjnhrVa1EBRTqaatNSCAPuuQAPC0ldrGL3GKvFuKOrrSeNVKAQDMGBafLYxaQcXeJ59mfK1XorTpVE7pmDKTVU2OuACDpBInoCNsVwpxfy8iZZJ/j4NO0vEKZog0gimmyuum0DpEi8kHbl74k4X+1ip32QYEVf3hotp8LHeNVt+hBwucX4kENXLqikI5p95MltLRMRaY64bfsxzJNQKfuifr/X88WcaWmQ5uTtqjrHYvtH+00ode7r0TprUyIg8iB+E/S/kSxVHBBgwINxywh8eY5Ovl88o8DfucwBzU3VvUX/6VGHdkkB0Mgi8bHz+WEfRwD4jUC6k1uxqKWYMo02EiGsQZlgLyFbphK7QcDGhnUeGCWA3teb25QfXDhxfJ0zTrHuiamklXk+EBCpi/hhLQLEgHzwI4ZntQCtFwJ9xfAwbh/wA/3Dkk7Tf8RBwzLCkKRlisBRPIggr6AjAvt/kg1aiwUamgtYXCzA/vphnzWXLU3RSASIU8gY8JjpMYA9oMyGy9GuwMKQrmLgNz9mt74WcUp/3LQyylD90N3DOGUmy9KxD6F1FT8RgSSCCD6xgzkaSUkESTEEnzJ+UTEYX+BVZorG4Ai/uPp+WDWWrlwATI5GIv0boRh+KRDk32L3bTi8IV1AGzSdgAy9PfCzw3s9VrUWrKw1ljpXaVHSTv5YLdr6f79JuGTb0Jn6RghwKiVSB92IHoII+WOcFLsMcjj0ecC7NLCGujtUAmSXUjfwgqRaOU/wClrtFxCjl6aLTRVjYAAQAIv9N8GcvnIYKY0lfCRvY7R0i49+mOO/aRm62Yz5yaLohtWosRqV0VriLKPc2xzguNBhNudkHGO2pqOFhWS4IDMpPow26yJAtYicScI/YtZpqg0avDrADjyLDnynniWp9m47gBKwatqB1MIWBMgRJna56csNPB+C0qbksKLVWpKjqFtAEagCLahE+a4nJ4+NI0pT5WxVynD0pZupoVQCqGQVMg6+YA5qP9d8W6+cFKrpmDveY3IieW1sb8f4JTyZfMUASWs6SSASRpZQTIG4iYFthOAdHMFyRVWNf3w0wdr2EcuoxXHjWSFGeeR48nKho/8XXwq7aTqUiwOx22NjtIvffC/wBqe1RQCWLMD4VMx6xtG+Kj8Lq94pqOO7ClbCNpJ1DzA5bRbCbxjOitVYqZUQqkmZAEb/M++E9t4/iGeX3KmtUMfZrtNMUmLT3hJeNUKbsSL8/83lhgr8SzFNiUpVWRQJcK2naJ1RG4ieUYReEZeJYG/ljoHZzi2bqF0DjuGQrGkH4okAkSDzjbyx0aimyUsrap+AtwytmczlZCaV5MWILX3W23KTE4FV8xmFOgltUhYg7mwk7YdeEr3SBZkbQY+UARGDY4XTdTEyVKzJNj0nmOR8hjHL5Ozo+qklQhqtWigllqEtpsgOmdt4nbe3L3JcF7PGoEq1z8OqyhVLzE2vpEjbn9ca5fh7pWKOPgM+vQjyNowezbHRC04bUCYI8QLEH32P8ATHle9lk/bXd0egp1Gylms8uruaYIUErPoJAiee0+ptitktLVwxabfD0gx7CcFKHCEZ9ekyVAN4PiEnmbgjlyMY8yVAU6ndvH70sAYF2Uzp9GQEjppMXx70cThFcuzG8vLSKlftBTVoeooa0g77YzCvn+wAeo7NUDEkklngn1HX+7YzC8n9DcF9kP2kUXo5XLvbwVdLqnwlXBsAehA354QeGcRosNbVAuhiTNpvaOtrf4dsdW+1XKluGV+q6G+VRQfoTjgeRQMdPJ7eh+6fnv5E4rKKkdjm4oI/txzFRmgAs9hOwOwny64bc9w/Otw+nTakO7pVGdTI17XXT0EswPOfLCHlBocgyOvUEfrvj6LzXEiAadMoyMtMwF2Vtyes/iiFleZx0ntL/P+3/oqlTtnE+McBVKKZgMzFwrNqIjxC8QPxEfXDH9lyfv3v8Adj5n+gxpxVNeXgRpKM0DaLssfTEf2X1v+IIFhY7euLy6Iruvpndc7wtczlnoNtUXTPQ8j7NB9sUuwuddsjSB+OlNJh502KwfYDBXJ11CiSATtJGBnB8maVbNqNjVFdf5aq3j0dXxJD+C7xXMIKNUhbmm8jl8JxzbL1CGU9CP0x0Pi16dUx9xiwH8p28j+eOesmk6eYMH2N8VgTYz0akj5g/mP6e+Buepg0MzT6KzR6DV+eJ8pVvHX8/98K3b7PVsu1OtTMJVU06i8pj9VJH+HAnFvofFJJ7GXsNnNdNRI+EgAG40sStumm3thzyqgS+07jzHOMcU+zDjrDM6FTUCZLExpW3KLnYR647XNyse/UYROxppJ6F3tfl5FFujFfmAR+RwU4NR8IxH2iy80PNWU/XT+uLvBRKYYmWE4cveK0mROm5gTuIHO359cch+23hdSjm8rmUkGohpkgzLIZEmBMhgP8OO1IOR/wBjjnn26g/sFJraqddTP+B/1jA7dDJ0c87PfaSqrFeQesSDizxbtkmYTw6gUOoMojSAfFB3usmNpHphDq0VFRh5mPSbfTBLhxEgHY2Pod/pjo+mjdl5Z5NUPnDnp5lAnfhqrWlnsBYhoFomxkH8sAO0GUqZaqaZ+KYIPwkWhhG6xcGJGx6AJWonL5yoKasxRyNQG5+9zPOcN/E+0GXqrTbNUy7EfE0hgRE+IG2+04rzWONpGZReSdNmvBs791mJJ5k6oPIgQI9sCOMdmEqV6YoJ3euk5KqBHeUyepsGJUE+/PBThnaPh6VAEW5/E7H87fM4u8d7SU11VlploIDQQIHPRbedM7z1GIT9QsipJ2Wh6fg7k1QjcNlGZXBVgYIYQRFrjDj2a4v3DFW/5bmf5W62Isw5TuBhGXi7ZjMO7Qpf4RyAAAA+QHywe4dX1r5rY/0wlWqZnyKmzpnDuN94fAv7vkxB8XmAL6fO/nhp4fWYwZEdRBH9frhL7KOFpqJlSdj90+X9MN2WqDcb9f73xk6ZGgrnsuG0vFwb+n+/54HVXCo5InSN+lxHzt9cEKWYtBxXfJo7FG+FwVI6WNx7TjHkjXqIS+/5/wBG7DK8bX0CaFU7hZgG2mJ0P1J30k4l41k2bLHuye9Q95TtBV6ZkAg9YKkcwx5HHmVyhB0sASGgnSTOpSp8viHLF2n4XVjaVv4YvC/1bHvS6M8dMD0275Vq01BSoocc41AGPaY9sZhYznFs7lKlShQCmkrsUkHZmLx6DVA8hj3EaLjT29ymvh2aHWi5+Slh+WPmJbHH1lx2hryddRc904j1Qj9cfKGi/wCeHBEKcRTUyuCP3iip77P/AN4bD/2Z+0ju8g2XqAs6KUQjmIgAmbRtN7ee/PgAaC/e0Ow8wCAR9dfzxpQaD4ZwZQUuxk6Ham2pF6LRB9fCcUexOfpUKtWq7EKFUsSNrmQAN+Xri5kTOUY9KR+inCxwfglTMvoTxdQP16c98XnXByZDHF8qR09ftboOYp5ctGzVZAj0WRHrg9wrtS9V2rFKUlFUd3UP3SxEiCB8RHywqZLsdRprDLrYb3IAPzucEE7I0onu4PkzDoevWMee8q8M2LH+wdr9vKSsBUpHoQKiGZ38MXHrhZzGeAdoWF3WTJjlfnAgT5Ygz3ZRYY0Z6lDeYm6n32+uKtLigSkpdiGRgrDkQTFwQZ6j/fFY5Nr6EeNU/sYxxCIIIuJIxV7akVMjUJ2Uq6n/ABAH/M2JqfEaOoK3dKG/ECs+asJUjnyxU7YhGydWkjhjpDiGn4WBiRa4U/LGoyrsFfZ9kZqs628MN5mTH5H5DHbMhWDqpO4APsdx6TOPnbs7xvM0Vb9nYKzAEkoGtfaQQLzywdy3a3iAPjzFSIOyoIHlCTznCuF9DSls7Fx10WnUDMqkqdILAEncRPORjXs3U1J5TjgvE+OGjmzVql6hqIpkNJMEg7m4sDvhl4f9rGYUaaGXXTvqq6jNheEIAHucBqtCp+Tt7iMc9+2rLs3DWIm1WmT6SR+ZGFir9rfEgfgy5B5d23/znFXtP9o1avkalOvRpgVQulqbOIIqA/A0zdTzGOUWuzrTOZ5qgwcfxKp26qMWMsWWOuJKub1KkT4Vg2BNmba/QjFelnI1Ehuu39cVVJ9lRi7Z8IdMyK1MsUzQ7wHUbMY1KTIFmMjyYYE5/htanSDNGkMAR0nnttO8YbuwnHKedR8lV3uaRbcdD/UdMUeI55KFUUM2nwkB0uRpsbsIJBEXF4viMGqafYZqmmugDksshkMBIvMAWOxJJ9ue2L2fzaplmUHcqAJ/iB/IHEXaXs7TpVYp/wDLca0POCxEEcyGBEjcQbThbqKRUVZJG8E+ow3Ook3G5hPJ5bXoFNRIMGTcknUI8oWB79cEMs7pU1qjMpNwov5jAmg7CpA8MhSDO2lgQR52I98OHC6kGWqLf2F79MZZOirSkFuEdoQlJ9KSyw/70MgglViYu0mQBaxvtJbJfaHTBisppHrIKn0IX88L3acgrRt8RIken1xVy2RUpBBP1wFh5/KyEuC1R0U9tqJWUcOw2UHefPlgjwbtSa9cUnpCmdJZW7yZjcRpH645pkERaasABDEG2/Q/lg1W4wKSq8AGmAwbpqdRHpacJLBFNOW2iuL6Xk94524ennczS1VVCVSAUCEWMixA5zzxrQ+06pKjue9AnYrTYb7kalIubQNh7874txVqucruXDF6hOoBb/IAeVhuMEeGwzhR5Ez5kj32xtSUtkpScdDpW+0tGYk5SsD/AD0z9dOMwr8RqGnVZQLD9QDj3Dewifvs73/5b+h/LHyp2gUDN1wBAFVwAP5zjMZiD7NcOmb0FGhv/Up/5auN1F/fGYzFUEcuHqP2dv8A0/8A2YZ+x1FVVoAEBdgB93HuMxm9V0N6fyHaaiBb7x/TBF1t7/rjMZjCawbQF1/mP545R21P/E1Bynbl8C8sZjMasJLIOXAF15FC3iOkGWvyHXzwGzljmgLDQtht8P8AqfnjMZjeuzCA+za/l/72xfq1D35EmINp/lxmMwyJ5PyAXbVYalH4T+eNuE0wXSQD4TuMZjMI+2MvxDGb+AYp8YH/ANvJ5+G/+PHmMw76Jx7QCyhxPmR4T/Kfyx5jMFdFyPsIxHEcvBjxcvQ4dftoUftOXMXNG55mKhifTHmMxj/WWf4MWalQ9xQubK3/APV8VO7DVKWoBrxcT989ceYzF/0maX5/z6KfEl8SD+b/ADthj7MKC2PcZiGXspj6CPafaj/6o/ynEtY/uT7/AJYzGYfF0TydlDgjastTLXJa5NyfXBysPCP5B/7sZjMN+tHfpZzDInxe+HLg5/eL/h/Nse4zDQBk7CmdUGo8ifEd/XGYzGY0mU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6" name="Picture 6" descr="http://fansonline.net/images/leedsunited/F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19400"/>
            <a:ext cx="44196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9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ledr.com/colours/bl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94"/>
            <a:ext cx="9144000" cy="684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Curse Ended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40 years later in 1959 the curse seemed to be coming to end after the White Sox won the pennant and were headed to the world series.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But they would go on to lose in 6 games to the LA Dodgers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t0.gstatic.com/images?q=tbn:ANd9GcRolY5GIZGXvjFHNBTb5hLMSlrmHfx_zO2Jh01haBmIEXlMXXTLR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278" y="4114800"/>
            <a:ext cx="3316422" cy="206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0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ledr.com/colours/blac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5"/>
            <a:ext cx="9144000" cy="684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>
            <a:normAutofit fontScale="90000"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The White Sox would not go to another World Series until 2005 when they swept the Houston Astros.</a:t>
            </a:r>
            <a:br>
              <a:rPr lang="en-US" sz="3200" dirty="0" smtClean="0">
                <a:solidFill>
                  <a:schemeClr val="bg1"/>
                </a:solidFill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514600"/>
            <a:ext cx="6400800" cy="1752600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The world series win ended the curse of the Black Sox after 88 years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82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ledr.com/colours/bl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8" y="-34834"/>
            <a:ext cx="9127172" cy="689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Possible reasons for the curse..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 players had enough of loosing and just gave up.</a:t>
            </a:r>
          </a:p>
          <a:p>
            <a:endParaRPr lang="en-US" dirty="0" smtClean="0"/>
          </a:p>
          <a:p>
            <a:r>
              <a:rPr lang="en-US" dirty="0" smtClean="0"/>
              <a:t>When the curse was going on the fans gave up on the team. They knew that they had a good team as did the White Sox but they couldn’t win.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ledr.com/colours/bl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1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04800"/>
            <a:ext cx="82296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Cited Sources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2807732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hlinkClick r:id="rId3"/>
              </a:rPr>
              <a:t>http://en.wikipedia.org/wiki/Curse_of_the_Black_Sox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  <a:hlinkClick r:id="rId4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hlinkClick r:id="rId4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hlinkClick r:id="rId4"/>
              </a:rPr>
              <a:t>http://images.google.com/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10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130</TotalTime>
  <Words>191</Words>
  <Application>Microsoft Office PowerPoint</Application>
  <PresentationFormat>On-screen Show (4:3)</PresentationFormat>
  <Paragraphs>24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Executive</vt:lpstr>
      <vt:lpstr>    The Curse of The Black Sox</vt:lpstr>
      <vt:lpstr>How it started</vt:lpstr>
      <vt:lpstr>Fans</vt:lpstr>
      <vt:lpstr>Curse Ended</vt:lpstr>
      <vt:lpstr>The White Sox would not go to another World Series until 2005 when they swept the Houston Astros. </vt:lpstr>
      <vt:lpstr>Possible reasons for the curse..</vt:lpstr>
      <vt:lpstr>Cited Sources</vt:lpstr>
    </vt:vector>
  </TitlesOfParts>
  <Company>SPACS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Curse of The Black Sox</dc:title>
  <dc:creator>Pacelli Student</dc:creator>
  <cp:lastModifiedBy>Pacelli Teacher</cp:lastModifiedBy>
  <cp:revision>6</cp:revision>
  <dcterms:created xsi:type="dcterms:W3CDTF">2013-01-03T18:29:14Z</dcterms:created>
  <dcterms:modified xsi:type="dcterms:W3CDTF">2013-01-04T20:19:38Z</dcterms:modified>
</cp:coreProperties>
</file>