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614154-A00B-47E1-A741-42BF5FFDCAC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7934F2-FC63-46BB-817E-5875541AA88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Curse of the Colonel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By:</a:t>
            </a:r>
          </a:p>
          <a:p>
            <a:pPr algn="ctr"/>
            <a:r>
              <a:rPr lang="en-US" dirty="0" smtClean="0"/>
              <a:t>RJ </a:t>
            </a:r>
            <a:r>
              <a:rPr lang="en-US" dirty="0" err="1" smtClean="0"/>
              <a:t>Dlobik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85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Baseball Curses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3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Hanshin Tigers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Won the Japanese World Series</a:t>
            </a:r>
          </a:p>
          <a:p>
            <a:endParaRPr lang="en-US" dirty="0"/>
          </a:p>
          <a:p>
            <a:r>
              <a:rPr lang="en-US" dirty="0" smtClean="0"/>
              <a:t>After Party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4047309"/>
            <a:ext cx="29718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Ecstatic Fans</a:t>
            </a:r>
          </a:p>
          <a:p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Colonel Sanders Statue</a:t>
            </a:r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114800"/>
            <a:ext cx="1828800" cy="234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93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Loosing Streak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2009, somebody saw a body in the river and divers recovered it.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49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598714"/>
            <a:ext cx="4191000" cy="6259286"/>
          </a:xfrm>
        </p:spPr>
      </p:pic>
    </p:spTree>
    <p:extLst>
      <p:ext uri="{BB962C8B-B14F-4D97-AF65-F5344CB8AC3E}">
        <p14:creationId xmlns:p14="http://schemas.microsoft.com/office/powerpoint/2010/main" val="224048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fans hoped that recovering the statue would break the curse, and the loosing streak, but it hasn’t for now.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000" y="3429000"/>
            <a:ext cx="1800000" cy="18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3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Grimes, </a:t>
            </a:r>
            <a:r>
              <a:rPr lang="en-US" dirty="0" err="1"/>
              <a:t>Gerlinda</a:t>
            </a:r>
            <a:r>
              <a:rPr lang="en-US" dirty="0"/>
              <a:t>.  "10 Legendary Baseball Curses"  16 August 2012.  HowStuffWorks.com. &lt;http://entertainment.howstuffworks.com/5-legendary-baseball-curses.htm&gt;  03 January </a:t>
            </a:r>
            <a:r>
              <a:rPr lang="en-US" dirty="0" smtClean="0"/>
              <a:t>2013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1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71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The Curse of the Colonel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Source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Curse of the Colonel</dc:title>
  <dc:creator>Pacelli Student</dc:creator>
  <cp:lastModifiedBy>Pacelli Teacher</cp:lastModifiedBy>
  <cp:revision>4</cp:revision>
  <dcterms:created xsi:type="dcterms:W3CDTF">2013-01-03T18:33:37Z</dcterms:created>
  <dcterms:modified xsi:type="dcterms:W3CDTF">2013-01-04T20:30:40Z</dcterms:modified>
</cp:coreProperties>
</file>