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E93A48E-1E8F-4E0D-923E-DAD83479356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7CDBAC0-0AAB-4A41-92D8-D669CF36E69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ate.com/articles/news_and_politics/assessment/2002/10/the_anaheim_angels.html" TargetMode="External"/><Relationship Id="rId2" Type="http://schemas.openxmlformats.org/officeDocument/2006/relationships/hyperlink" Target="http://baseball.about.com/od/majorleaguehistory/tp/baseballcurse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imghp?hl=en&amp;tab=wi" TargetMode="External"/><Relationship Id="rId4" Type="http://schemas.openxmlformats.org/officeDocument/2006/relationships/hyperlink" Target="http://wbaxter1.tripod.com/ga/id14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The Curse Of The Cowboy</a:t>
            </a:r>
            <a:endParaRPr lang="en-US" dirty="0">
              <a:latin typeface="Goudy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8288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By: Brett Burant and Ben </a:t>
            </a:r>
            <a:r>
              <a:rPr lang="en-US" dirty="0" err="1" smtClean="0">
                <a:latin typeface="Goudy Old Style" pitchFamily="18" charset="0"/>
              </a:rPr>
              <a:t>Gutowski</a:t>
            </a:r>
            <a:endParaRPr lang="en-US" dirty="0">
              <a:latin typeface="Goudy Old Style" pitchFamily="18" charset="0"/>
            </a:endParaRPr>
          </a:p>
        </p:txBody>
      </p:sp>
      <p:pic>
        <p:nvPicPr>
          <p:cNvPr id="1026" name="Picture 2" descr="https://encrypted-tbn1.gstatic.com/images?q=tbn:ANd9GcS8NACpQvMYcl8wR4NRzjvZkiHfF-9cgH2togrY-lCWBlXBcZ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95600"/>
            <a:ext cx="5105400" cy="382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50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Anaheim Stadium </a:t>
            </a:r>
            <a:endParaRPr lang="en-US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799"/>
            <a:ext cx="4800600" cy="385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61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Lyman </a:t>
            </a:r>
            <a:r>
              <a:rPr lang="en-US" dirty="0" err="1" smtClean="0">
                <a:latin typeface="Goudy Old Style" pitchFamily="18" charset="0"/>
              </a:rPr>
              <a:t>Bostock</a:t>
            </a:r>
            <a:endParaRPr lang="en-US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He was shot while in a car in Gary, </a:t>
            </a:r>
            <a:r>
              <a:rPr lang="en-US" dirty="0" err="1" smtClean="0">
                <a:latin typeface="Goudy Old Style" pitchFamily="18" charset="0"/>
              </a:rPr>
              <a:t>Indianna</a:t>
            </a:r>
            <a:r>
              <a:rPr lang="en-US" dirty="0" smtClean="0">
                <a:latin typeface="Goudy Old Style" pitchFamily="18" charset="0"/>
              </a:rPr>
              <a:t>. </a:t>
            </a:r>
            <a:endParaRPr lang="en-US" dirty="0">
              <a:latin typeface="Goudy Old Style" pitchFamily="18" charset="0"/>
            </a:endParaRPr>
          </a:p>
        </p:txBody>
      </p:sp>
      <p:pic>
        <p:nvPicPr>
          <p:cNvPr id="4098" name="Picture 2" descr="https://encrypted-tbn2.gstatic.com/images?q=tbn:ANd9GcQEUJ79u9HNhDjo9v2ff5vvmfriuu2a0aU2d7Dzm1C3_tbpW1b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590800"/>
            <a:ext cx="2971800" cy="416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728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Donnie Moore</a:t>
            </a:r>
            <a:endParaRPr lang="en-US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Goudy Old Style" pitchFamily="18" charset="0"/>
              </a:rPr>
              <a:t>He came in as a relief pitcher and lost the game while they were up.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95600"/>
            <a:ext cx="2581275" cy="387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0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Gene Autry</a:t>
            </a:r>
            <a:endParaRPr lang="en-US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He was the owner of the Angels for the first thirty years. </a:t>
            </a:r>
            <a:endParaRPr lang="en-US" dirty="0">
              <a:latin typeface="Goudy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3352800" cy="4186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87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World Series </a:t>
            </a:r>
            <a:endParaRPr lang="en-US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They lost 2 close games and won the first world series they went to in 2002. </a:t>
            </a:r>
            <a:endParaRPr lang="en-US" dirty="0">
              <a:latin typeface="Goudy Old Styl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119328"/>
            <a:ext cx="2895600" cy="388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829" y="3370135"/>
            <a:ext cx="3733800" cy="337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2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udy Old Style" pitchFamily="18" charset="0"/>
              </a:rPr>
              <a:t>Works Cited </a:t>
            </a:r>
            <a:endParaRPr lang="en-US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Goudy Old Style" pitchFamily="18" charset="0"/>
                <a:hlinkClick r:id="rId2"/>
              </a:rPr>
              <a:t>http://</a:t>
            </a:r>
            <a:r>
              <a:rPr lang="en-US" dirty="0" smtClean="0">
                <a:latin typeface="Goudy Old Style" pitchFamily="18" charset="0"/>
                <a:hlinkClick r:id="rId2"/>
              </a:rPr>
              <a:t>baseball.about.com/od/majorleaguehistory/tp/baseballcurses.htm</a:t>
            </a:r>
            <a:endParaRPr lang="en-US" dirty="0" smtClean="0">
              <a:latin typeface="Goudy Old Style" pitchFamily="18" charset="0"/>
            </a:endParaRPr>
          </a:p>
          <a:p>
            <a:r>
              <a:rPr lang="en-US" dirty="0">
                <a:latin typeface="Goudy Old Style" pitchFamily="18" charset="0"/>
                <a:hlinkClick r:id="rId3"/>
              </a:rPr>
              <a:t>http://</a:t>
            </a:r>
            <a:r>
              <a:rPr lang="en-US" dirty="0" smtClean="0">
                <a:latin typeface="Goudy Old Style" pitchFamily="18" charset="0"/>
                <a:hlinkClick r:id="rId3"/>
              </a:rPr>
              <a:t>www.slate.com/articles/news_and_politics/assessment/2002/10/the_anaheim_angels.html</a:t>
            </a:r>
            <a:endParaRPr lang="en-US" dirty="0" smtClean="0">
              <a:latin typeface="Goudy Old Style" pitchFamily="18" charset="0"/>
            </a:endParaRPr>
          </a:p>
          <a:p>
            <a:r>
              <a:rPr lang="en-US" dirty="0">
                <a:latin typeface="Goudy Old Style" pitchFamily="18" charset="0"/>
                <a:hlinkClick r:id="rId4"/>
              </a:rPr>
              <a:t>http://</a:t>
            </a:r>
            <a:r>
              <a:rPr lang="en-US" dirty="0" smtClean="0">
                <a:latin typeface="Goudy Old Style" pitchFamily="18" charset="0"/>
                <a:hlinkClick r:id="rId4"/>
              </a:rPr>
              <a:t>wbaxter1.tripod.com/ga/id14.html</a:t>
            </a:r>
            <a:endParaRPr lang="en-US" dirty="0" smtClean="0">
              <a:latin typeface="Goudy Old Style" pitchFamily="18" charset="0"/>
            </a:endParaRPr>
          </a:p>
          <a:p>
            <a:r>
              <a:rPr lang="en-US" dirty="0">
                <a:latin typeface="Goudy Old Style" pitchFamily="18" charset="0"/>
                <a:hlinkClick r:id="rId5"/>
              </a:rPr>
              <a:t>https://</a:t>
            </a:r>
            <a:r>
              <a:rPr lang="en-US" dirty="0" smtClean="0">
                <a:latin typeface="Goudy Old Style" pitchFamily="18" charset="0"/>
                <a:hlinkClick r:id="rId5"/>
              </a:rPr>
              <a:t>www.google.com/imghp?hl=en&amp;tab=wi</a:t>
            </a:r>
            <a:endParaRPr lang="en-US" dirty="0" smtClean="0">
              <a:latin typeface="Goudy Old Style" pitchFamily="18" charset="0"/>
            </a:endParaRPr>
          </a:p>
          <a:p>
            <a:endParaRPr lang="en-US" dirty="0">
              <a:latin typeface="Goudy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0081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</TotalTime>
  <Words>94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The Curse Of The Cowboy</vt:lpstr>
      <vt:lpstr>Anaheim Stadium </vt:lpstr>
      <vt:lpstr>Lyman Bostock</vt:lpstr>
      <vt:lpstr>Donnie Moore</vt:lpstr>
      <vt:lpstr>Gene Autry</vt:lpstr>
      <vt:lpstr>World Series </vt:lpstr>
      <vt:lpstr>Works Cited </vt:lpstr>
    </vt:vector>
  </TitlesOfParts>
  <Company>SPACS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Curse Of The Cowboy</dc:title>
  <dc:creator>Pacelli Student</dc:creator>
  <cp:lastModifiedBy>Pacelli Teacher</cp:lastModifiedBy>
  <cp:revision>4</cp:revision>
  <dcterms:created xsi:type="dcterms:W3CDTF">2013-01-03T18:29:38Z</dcterms:created>
  <dcterms:modified xsi:type="dcterms:W3CDTF">2013-01-04T20:06:32Z</dcterms:modified>
</cp:coreProperties>
</file>