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2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28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A1DB-5326-4740-A539-23EF254AB90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F0FF-782F-4B20-82A5-A3C300ED5BB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A1DB-5326-4740-A539-23EF254AB90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F0FF-782F-4B20-82A5-A3C300ED5B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A1DB-5326-4740-A539-23EF254AB90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F0FF-782F-4B20-82A5-A3C300ED5B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A1DB-5326-4740-A539-23EF254AB90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F0FF-782F-4B20-82A5-A3C300ED5B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A1DB-5326-4740-A539-23EF254AB90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F0FF-782F-4B20-82A5-A3C300ED5BB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A1DB-5326-4740-A539-23EF254AB90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F0FF-782F-4B20-82A5-A3C300ED5B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A1DB-5326-4740-A539-23EF254AB90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F0FF-782F-4B20-82A5-A3C300ED5B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A1DB-5326-4740-A539-23EF254AB90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F0FF-782F-4B20-82A5-A3C300ED5B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A1DB-5326-4740-A539-23EF254AB90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F0FF-782F-4B20-82A5-A3C300ED5B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A1DB-5326-4740-A539-23EF254AB90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F0FF-782F-4B20-82A5-A3C300ED5BB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A23A1DB-5326-4740-A539-23EF254AB90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179F0FF-782F-4B20-82A5-A3C300ED5BB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A23A1DB-5326-4740-A539-23EF254AB908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179F0FF-782F-4B20-82A5-A3C300ED5B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bats.blogs.nytimes.com/2011/05/25/the-mets-bobblehead-curse-lives/" TargetMode="External"/><Relationship Id="rId2" Type="http://schemas.openxmlformats.org/officeDocument/2006/relationships/hyperlink" Target="http://entertainment.howstuffworks.com/5-legendary-baseball-curses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685800"/>
            <a:ext cx="7772400" cy="1975104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Mets </a:t>
            </a:r>
            <a:r>
              <a:rPr lang="en-US" dirty="0" err="1" smtClean="0"/>
              <a:t>Bobblehead</a:t>
            </a:r>
            <a:r>
              <a:rPr lang="en-US" dirty="0" smtClean="0"/>
              <a:t> Curse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J-Term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Craig </a:t>
            </a:r>
            <a:r>
              <a:rPr lang="en-US" dirty="0" err="1" smtClean="0"/>
              <a:t>Hardt</a:t>
            </a:r>
            <a:r>
              <a:rPr lang="en-US" dirty="0" smtClean="0"/>
              <a:t> and Jordyn Shields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17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2002</a:t>
            </a:r>
          </a:p>
          <a:p>
            <a:endParaRPr lang="en-US" dirty="0" smtClean="0"/>
          </a:p>
          <a:p>
            <a:r>
              <a:rPr lang="en-US" dirty="0" smtClean="0"/>
              <a:t>Gold’s Horseradish</a:t>
            </a:r>
          </a:p>
          <a:p>
            <a:endParaRPr lang="en-US" dirty="0"/>
          </a:p>
          <a:p>
            <a:pPr marL="118872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8" name="Picture 4" descr="http://www.goldshorseradish.com/squeeze_files/goldsproduc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863" y="1905000"/>
            <a:ext cx="3733800" cy="412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80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Players Cursed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Mike Piazza</a:t>
            </a:r>
          </a:p>
          <a:p>
            <a:r>
              <a:rPr lang="en-US" dirty="0" smtClean="0"/>
              <a:t>John Franco</a:t>
            </a:r>
          </a:p>
          <a:p>
            <a:r>
              <a:rPr lang="en-US" dirty="0" smtClean="0"/>
              <a:t>Kazuo Matsui</a:t>
            </a:r>
          </a:p>
          <a:p>
            <a:r>
              <a:rPr lang="en-US" dirty="0" smtClean="0"/>
              <a:t>Pedro Martinez</a:t>
            </a:r>
          </a:p>
          <a:p>
            <a:r>
              <a:rPr lang="en-US" dirty="0" smtClean="0"/>
              <a:t>Paul Lo </a:t>
            </a:r>
            <a:r>
              <a:rPr lang="en-US" dirty="0" err="1" smtClean="0"/>
              <a:t>Duca</a:t>
            </a:r>
            <a:endParaRPr lang="en-US" dirty="0" smtClean="0"/>
          </a:p>
          <a:p>
            <a:r>
              <a:rPr lang="en-US" dirty="0" smtClean="0"/>
              <a:t>Jason Bray</a:t>
            </a:r>
          </a:p>
          <a:p>
            <a:r>
              <a:rPr lang="en-US" dirty="0" smtClean="0"/>
              <a:t>Francisco Rodriguez</a:t>
            </a:r>
          </a:p>
          <a:p>
            <a:r>
              <a:rPr lang="en-US" dirty="0" smtClean="0"/>
              <a:t>Ike Davis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676400"/>
            <a:ext cx="47880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703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Curse Lifting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2012</a:t>
            </a:r>
          </a:p>
          <a:p>
            <a:endParaRPr lang="en-US" dirty="0"/>
          </a:p>
          <a:p>
            <a:r>
              <a:rPr lang="en-US" dirty="0" smtClean="0"/>
              <a:t>Johan Santana</a:t>
            </a:r>
          </a:p>
          <a:p>
            <a:pPr lvl="1"/>
            <a:r>
              <a:rPr lang="en-US" dirty="0" smtClean="0"/>
              <a:t>2012 </a:t>
            </a:r>
            <a:r>
              <a:rPr lang="en-US" dirty="0" err="1" smtClean="0"/>
              <a:t>Bobblehead</a:t>
            </a:r>
            <a:r>
              <a:rPr lang="en-US" dirty="0" smtClean="0"/>
              <a:t> honoree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621792" indent="-457200"/>
            <a:r>
              <a:rPr lang="en-US" dirty="0" smtClean="0"/>
              <a:t>Many say curse is broken</a:t>
            </a:r>
            <a:endParaRPr lang="en-US" dirty="0"/>
          </a:p>
        </p:txBody>
      </p:sp>
      <p:pic>
        <p:nvPicPr>
          <p:cNvPr id="4" name="Picture 2" descr="https://encrypted-tbn1.gstatic.com/images?q=tbn:ANd9GcRBWG62z3yrzi_NV7-qFrb9CjBd6l4S_nrNUUvVVZ2_BaVMLW2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676400"/>
            <a:ext cx="2239528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54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Similar Curse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Madden Curse </a:t>
            </a:r>
          </a:p>
          <a:p>
            <a:endParaRPr lang="en-US" dirty="0"/>
          </a:p>
          <a:p>
            <a:r>
              <a:rPr lang="en-US" dirty="0" smtClean="0"/>
              <a:t>Players put on game cover get cursed</a:t>
            </a:r>
            <a:endParaRPr lang="en-US" dirty="0"/>
          </a:p>
        </p:txBody>
      </p:sp>
      <p:pic>
        <p:nvPicPr>
          <p:cNvPr id="2050" name="Picture 2" descr="http://freywich.files.wordpress.com/2012/03/madden-curse-movie-po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581400"/>
            <a:ext cx="548640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04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Plausible Explanations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Players become cocky </a:t>
            </a:r>
          </a:p>
          <a:p>
            <a:endParaRPr lang="en-US" dirty="0"/>
          </a:p>
          <a:p>
            <a:r>
              <a:rPr lang="en-US" dirty="0" smtClean="0"/>
              <a:t>Health Issues</a:t>
            </a:r>
          </a:p>
          <a:p>
            <a:endParaRPr lang="en-US" dirty="0"/>
          </a:p>
          <a:p>
            <a:r>
              <a:rPr lang="en-US" dirty="0" smtClean="0"/>
              <a:t>Coincidence?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4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believe it!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16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entertainment.howstuffworks.com/5-legendary-baseball-curses.htm#page=1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3"/>
              </a:rPr>
              <a:t>http://bats.blogs.nytimes.com/2011/05/25/the-mets-bobblehead-curse-lives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Google 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83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37</TotalTime>
  <Words>76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Module</vt:lpstr>
      <vt:lpstr>Mets Bobblehead Curse  J-Term  Craig Hardt and Jordyn Shields </vt:lpstr>
      <vt:lpstr>The Curse</vt:lpstr>
      <vt:lpstr>Players Cursed</vt:lpstr>
      <vt:lpstr>Curse Lifting</vt:lpstr>
      <vt:lpstr>Similar Curse</vt:lpstr>
      <vt:lpstr>Plausible Explanations</vt:lpstr>
      <vt:lpstr>Our Conclusion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Mets Bobble Head Curse  J-Term  Craig Hardt and Jordyn Shields</dc:title>
  <dc:creator>Pacelli Student</dc:creator>
  <cp:lastModifiedBy>Pacelli Teacher</cp:lastModifiedBy>
  <cp:revision>6</cp:revision>
  <dcterms:created xsi:type="dcterms:W3CDTF">2013-01-03T18:32:44Z</dcterms:created>
  <dcterms:modified xsi:type="dcterms:W3CDTF">2013-01-04T20:18:58Z</dcterms:modified>
</cp:coreProperties>
</file>