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94" autoAdjust="0"/>
  </p:normalViewPr>
  <p:slideViewPr>
    <p:cSldViewPr>
      <p:cViewPr>
        <p:scale>
          <a:sx n="81" d="100"/>
          <a:sy n="81" d="100"/>
        </p:scale>
        <p:origin x="-828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BD2B0-911D-48F0-BA79-844863928AC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88D4-EFD6-4DCF-96DF-350E754651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BD2B0-911D-48F0-BA79-844863928AC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88D4-EFD6-4DCF-96DF-350E75465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BD2B0-911D-48F0-BA79-844863928AC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88D4-EFD6-4DCF-96DF-350E75465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BD2B0-911D-48F0-BA79-844863928AC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88D4-EFD6-4DCF-96DF-350E75465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BD2B0-911D-48F0-BA79-844863928AC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98488D4-EFD6-4DCF-96DF-350E754651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BD2B0-911D-48F0-BA79-844863928AC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88D4-EFD6-4DCF-96DF-350E75465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BD2B0-911D-48F0-BA79-844863928AC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88D4-EFD6-4DCF-96DF-350E75465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BD2B0-911D-48F0-BA79-844863928AC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88D4-EFD6-4DCF-96DF-350E75465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BD2B0-911D-48F0-BA79-844863928AC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88D4-EFD6-4DCF-96DF-350E75465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BD2B0-911D-48F0-BA79-844863928AC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88D4-EFD6-4DCF-96DF-350E75465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BD2B0-911D-48F0-BA79-844863928AC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88D4-EFD6-4DCF-96DF-350E754651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EBD2B0-911D-48F0-BA79-844863928ACB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98488D4-EFD6-4DCF-96DF-350E754651A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hp" TargetMode="External"/><Relationship Id="rId2" Type="http://schemas.openxmlformats.org/officeDocument/2006/relationships/hyperlink" Target="http://www.cubbiesbaseball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</a:t>
            </a:r>
            <a:r>
              <a:rPr lang="en-US" dirty="0" err="1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teve</a:t>
            </a:r>
            <a:r>
              <a:rPr lang="en-US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bartman</a:t>
            </a:r>
            <a:r>
              <a:rPr lang="en-US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 curse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Carson K. and Ben 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6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the Curse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curse started on </a:t>
            </a:r>
            <a:r>
              <a:rPr lang="en-US" dirty="0"/>
              <a:t> October 14, </a:t>
            </a:r>
            <a:r>
              <a:rPr lang="en-US" dirty="0" smtClean="0"/>
              <a:t>2003 when Steve </a:t>
            </a:r>
            <a:r>
              <a:rPr lang="en-US" dirty="0" err="1" smtClean="0"/>
              <a:t>Bartman</a:t>
            </a:r>
            <a:r>
              <a:rPr lang="en-US" dirty="0" smtClean="0"/>
              <a:t> attempted to catch a foul ball that could have saved the game.</a:t>
            </a:r>
            <a:endParaRPr lang="en-US" dirty="0"/>
          </a:p>
        </p:txBody>
      </p:sp>
      <p:pic>
        <p:nvPicPr>
          <p:cNvPr id="1028" name="Picture 4" descr="http://www.cubbiesbaseball.com/sites/default/files/information/cubfa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280" y="2362200"/>
            <a:ext cx="256032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31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not the First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r>
              <a:rPr lang="en-US" dirty="0" smtClean="0"/>
              <a:t>Steve is the most recent to carry on the curse of “the goat” by catching a ball that could have changed the outcome of the game.</a:t>
            </a:r>
            <a:endParaRPr lang="en-US" dirty="0"/>
          </a:p>
        </p:txBody>
      </p:sp>
      <p:pic>
        <p:nvPicPr>
          <p:cNvPr id="2050" name="Picture 2" descr="http://www.cubbiesbaseball.com/sites/default/files/information/thego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595" y="2971800"/>
            <a:ext cx="3006355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cubssuckclub.com/wp-content/uploads/2009/04/cubs-goat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313" y="3095624"/>
            <a:ext cx="24384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77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Might not be Legit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95600"/>
          </a:xfrm>
        </p:spPr>
        <p:txBody>
          <a:bodyPr/>
          <a:lstStyle/>
          <a:p>
            <a:r>
              <a:rPr lang="en-US" dirty="0" smtClean="0"/>
              <a:t>There is evidence to show that there may be other reasons for the Cubs’ issues</a:t>
            </a:r>
          </a:p>
          <a:p>
            <a:r>
              <a:rPr lang="en-US" dirty="0" smtClean="0"/>
              <a:t>One may be that the Cubs’ management has been poor for many years</a:t>
            </a:r>
          </a:p>
          <a:p>
            <a:r>
              <a:rPr lang="en-US" dirty="0" smtClean="0"/>
              <a:t>The players have not always perform at the needed potential</a:t>
            </a:r>
            <a:endParaRPr lang="en-US" dirty="0"/>
          </a:p>
        </p:txBody>
      </p:sp>
      <p:pic>
        <p:nvPicPr>
          <p:cNvPr id="3074" name="Picture 2" descr="http://www.cubssuckclub.com/wp-content/uploads/2008/06/cubs-suck-100-yearc-celebrat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624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44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Still Going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43000"/>
          </a:xfrm>
        </p:spPr>
        <p:txBody>
          <a:bodyPr/>
          <a:lstStyle/>
          <a:p>
            <a:r>
              <a:rPr lang="en-US" dirty="0" smtClean="0"/>
              <a:t>The Cubs still have not won a championship since the curse has been in effect</a:t>
            </a:r>
            <a:endParaRPr lang="en-US" dirty="0"/>
          </a:p>
        </p:txBody>
      </p:sp>
      <p:pic>
        <p:nvPicPr>
          <p:cNvPr id="4098" name="Picture 2" descr="http://boydwonder.files.wordpress.com/2011/11/badcenturychicagocubs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490989"/>
            <a:ext cx="4267200" cy="410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76400"/>
          </a:xfrm>
        </p:spPr>
        <p:txBody>
          <a:bodyPr/>
          <a:lstStyle/>
          <a:p>
            <a:r>
              <a:rPr lang="en-US" dirty="0" smtClean="0"/>
              <a:t>Our conclusion is that the Cubs just aren’t a good team and are using the curse as an excuse for losing</a:t>
            </a:r>
            <a:endParaRPr lang="en-US" dirty="0"/>
          </a:p>
        </p:txBody>
      </p:sp>
      <p:pic>
        <p:nvPicPr>
          <p:cNvPr id="5124" name="Picture 4" descr="http://www.alispagnola.com/Free/nogoa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867026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7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www.cubbiesbaseball.com</a:t>
            </a:r>
            <a:endParaRPr lang="en-US" dirty="0" smtClean="0"/>
          </a:p>
          <a:p>
            <a:r>
              <a:rPr lang="en-US">
                <a:hlinkClick r:id="rId3"/>
              </a:rPr>
              <a:t>http://</a:t>
            </a:r>
            <a:r>
              <a:rPr lang="en-US" smtClean="0">
                <a:hlinkClick r:id="rId3"/>
              </a:rPr>
              <a:t>www.google.com/imghp</a:t>
            </a:r>
            <a:endParaRPr lang="en-US" smtClean="0"/>
          </a:p>
          <a:p>
            <a:pPr marL="13716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3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1271</TotalTime>
  <Words>149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The steve bartman curse</vt:lpstr>
      <vt:lpstr>When the Curse Started</vt:lpstr>
      <vt:lpstr>It’s not the First Time</vt:lpstr>
      <vt:lpstr>It Might not be Legit</vt:lpstr>
      <vt:lpstr>It’s Still Going On</vt:lpstr>
      <vt:lpstr>Our conclusion</vt:lpstr>
      <vt:lpstr>Sources</vt:lpstr>
    </vt:vector>
  </TitlesOfParts>
  <Company>SPACS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Curse of A-Rod</dc:title>
  <dc:creator>Pacelli Student</dc:creator>
  <cp:lastModifiedBy>Pacelli Teacher</cp:lastModifiedBy>
  <cp:revision>6</cp:revision>
  <dcterms:created xsi:type="dcterms:W3CDTF">2013-01-03T18:32:06Z</dcterms:created>
  <dcterms:modified xsi:type="dcterms:W3CDTF">2013-01-04T20:05:51Z</dcterms:modified>
</cp:coreProperties>
</file>