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3" autoAdjust="0"/>
    <p:restoredTop sz="94660"/>
  </p:normalViewPr>
  <p:slideViewPr>
    <p:cSldViewPr>
      <p:cViewPr varScale="1">
        <p:scale>
          <a:sx n="88" d="100"/>
          <a:sy n="88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EB660A9-A7CC-449E-9BEF-EA153AF56005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FA925BE-0E3C-44E4-860A-54086C5519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660A9-A7CC-449E-9BEF-EA153AF56005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925BE-0E3C-44E4-860A-54086C5519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660A9-A7CC-449E-9BEF-EA153AF56005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925BE-0E3C-44E4-860A-54086C5519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660A9-A7CC-449E-9BEF-EA153AF56005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925BE-0E3C-44E4-860A-54086C5519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660A9-A7CC-449E-9BEF-EA153AF56005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925BE-0E3C-44E4-860A-54086C5519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660A9-A7CC-449E-9BEF-EA153AF56005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925BE-0E3C-44E4-860A-54086C5519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B660A9-A7CC-449E-9BEF-EA153AF56005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FA925BE-0E3C-44E4-860A-54086C55199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EB660A9-A7CC-449E-9BEF-EA153AF56005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FA925BE-0E3C-44E4-860A-54086C5519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660A9-A7CC-449E-9BEF-EA153AF56005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925BE-0E3C-44E4-860A-54086C5519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660A9-A7CC-449E-9BEF-EA153AF56005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925BE-0E3C-44E4-860A-54086C5519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660A9-A7CC-449E-9BEF-EA153AF56005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925BE-0E3C-44E4-860A-54086C5519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EB660A9-A7CC-449E-9BEF-EA153AF56005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FA925BE-0E3C-44E4-860A-54086C55199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google.com/imgres?imgurl=http://disney-clipart.com/mickey-mouse/mickey-mouse/mickey-mouse-10.jpg&amp;imgrefurl=http://disney-clipart.com/mickey-mouse/mickey-mouse/mickey-mouse10.php&amp;usg=__WaSQ3zSLYAjEAxOol7lmb_sdlc0=&amp;h=491&amp;w=342&amp;sz=84&amp;hl=en&amp;start=3&amp;um=1&amp;tbnid=dTe6KcyQkaeTKM:&amp;tbnh=130&amp;tbnw=91&amp;prev=/images?q=mickey+mouse&amp;hl=en&amp;um=1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hyperlink" Target="http://images.google.com/imgres?imgurl=http://www.disneypicture.net/data/media/15/Minnie_Mouse20.gif&amp;imgrefurl=http://www.disneypicture.net/r-minnie-mouse-15-minnie-mouse-free-image-download-102.htm&amp;usg=__ZzpOXtpRUk6YhZUWViA_AeG6fUY=&amp;h=586&amp;w=428&amp;sz=13&amp;hl=en&amp;start=17&amp;um=1&amp;tbnid=rNVlXdPbzUvWGM:&amp;tbnh=135&amp;tbnw=99&amp;prev=/images?q=minnie+mouse&amp;hl=en&amp;um=1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gif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4572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Walt Disney World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Orlando, Florida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5410200"/>
            <a:ext cx="4343400" cy="1295400"/>
          </a:xfrm>
        </p:spPr>
        <p:txBody>
          <a:bodyPr/>
          <a:lstStyle/>
          <a:p>
            <a:r>
              <a:rPr lang="en-US" dirty="0" smtClean="0"/>
              <a:t>By: Amy Miskowski</a:t>
            </a:r>
            <a:endParaRPr lang="en-US" dirty="0"/>
          </a:p>
        </p:txBody>
      </p:sp>
      <p:pic>
        <p:nvPicPr>
          <p:cNvPr id="4" name="Picture 3" descr="disneyworl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3600" y="2209800"/>
            <a:ext cx="4524375" cy="2952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609600"/>
            <a:ext cx="4716540" cy="92333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Work Cited</a:t>
            </a:r>
            <a:endParaRPr lang="en-US" sz="5400" b="1" cap="none" spc="0" dirty="0">
              <a:ln w="180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1905000"/>
            <a:ext cx="7696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-Guide map Disney's Animal Kingdom; Compliments of Eastman Kodak Company</a:t>
            </a:r>
          </a:p>
          <a:p>
            <a:r>
              <a:rPr lang="en-US" dirty="0" smtClean="0"/>
              <a:t>-Guide map Disney’s Hollywood Studios; Compliments of Eastman Kodak Company</a:t>
            </a:r>
          </a:p>
          <a:p>
            <a:r>
              <a:rPr lang="en-US" dirty="0" smtClean="0"/>
              <a:t>-Guide map Epcot; Compliments of Eastman Kodak Company</a:t>
            </a:r>
          </a:p>
          <a:p>
            <a:r>
              <a:rPr lang="en-US" dirty="0" smtClean="0"/>
              <a:t>-Guide map Magic Kingdom; Compliments of Eastman Kodak Company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04800" y="36576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-http://www.fun-florida-getaways.com/typhoon-rides.cfm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04800" y="43434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http://www.wdwinfo.com/Wdwinfo/guides/blizzard/blizzard.htm#Attractions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85800" y="685800"/>
            <a:ext cx="788603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perspectiveRight"/>
              <a:lightRig rig="threePt" dir="t"/>
            </a:scene3d>
          </a:bodyPr>
          <a:lstStyle/>
          <a:p>
            <a:pPr algn="ctr"/>
            <a:r>
              <a:rPr lang="en-US" sz="5400" b="1" cap="none" spc="200" dirty="0" smtClean="0">
                <a:ln w="29210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Water And Theme Parks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9600" y="2667000"/>
            <a:ext cx="7848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B0F0"/>
                </a:solidFill>
              </a:rPr>
              <a:t>-Magic Kingdom</a:t>
            </a:r>
          </a:p>
          <a:p>
            <a:r>
              <a:rPr lang="en-US" sz="3600" dirty="0" smtClean="0">
                <a:solidFill>
                  <a:srgbClr val="00B0F0"/>
                </a:solidFill>
              </a:rPr>
              <a:t>-Epcot</a:t>
            </a:r>
          </a:p>
          <a:p>
            <a:r>
              <a:rPr lang="en-US" sz="3600" dirty="0" smtClean="0">
                <a:solidFill>
                  <a:srgbClr val="00B0F0"/>
                </a:solidFill>
              </a:rPr>
              <a:t>-Animal Kingdom</a:t>
            </a:r>
          </a:p>
          <a:p>
            <a:r>
              <a:rPr lang="en-US" sz="3600" dirty="0" smtClean="0">
                <a:solidFill>
                  <a:srgbClr val="00B0F0"/>
                </a:solidFill>
              </a:rPr>
              <a:t>-Hollywood Studios</a:t>
            </a:r>
          </a:p>
          <a:p>
            <a:r>
              <a:rPr lang="en-US" sz="3600" dirty="0" smtClean="0">
                <a:solidFill>
                  <a:srgbClr val="00B0F0"/>
                </a:solidFill>
              </a:rPr>
              <a:t>-Blizzard Beach</a:t>
            </a:r>
          </a:p>
          <a:p>
            <a:r>
              <a:rPr lang="en-US" sz="3600" dirty="0" smtClean="0">
                <a:solidFill>
                  <a:srgbClr val="00B0F0"/>
                </a:solidFill>
              </a:rPr>
              <a:t>-Typhoon Lagoon</a:t>
            </a:r>
            <a:endParaRPr lang="en-US" sz="3600" dirty="0">
              <a:solidFill>
                <a:srgbClr val="00B0F0"/>
              </a:solidFill>
            </a:endParaRPr>
          </a:p>
        </p:txBody>
      </p:sp>
      <p:pic>
        <p:nvPicPr>
          <p:cNvPr id="1026" name="Picture 2" descr="http://eventservices.disney.go.com/files/109453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2895600"/>
            <a:ext cx="2628900" cy="2628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76400" y="685800"/>
            <a:ext cx="57855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Magic Kingdom</a:t>
            </a:r>
            <a:endParaRPr lang="en-US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24400" y="2610683"/>
            <a:ext cx="3962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-It’s a Small World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-Astro Orbiter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-Big Thunder Mountain Railroad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-Cinderella’s Castle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-Dumbo the Flying Elephant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-Mad Tea Party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-Monsters, Inc. Laugh Floor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-Pirates of the Caribbean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-Space Mountain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-Splash Mountain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-The Haunted Mansion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-Walt Disney World Railroad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-many more…..</a:t>
            </a:r>
          </a:p>
          <a:p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505200" y="1905000"/>
            <a:ext cx="50292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Attractions</a:t>
            </a:r>
            <a:endParaRPr lang="en-US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5362" name="Picture 2" descr="http://www.floridavacationrentals-usa.com/images/mk-castle-nigh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05000"/>
            <a:ext cx="2397125" cy="2194040"/>
          </a:xfrm>
          <a:prstGeom prst="rect">
            <a:avLst/>
          </a:prstGeom>
          <a:noFill/>
        </p:spPr>
      </p:pic>
      <p:pic>
        <p:nvPicPr>
          <p:cNvPr id="15364" name="Picture 4" descr="http://www.guide-to-disney.com/magic-kingdom/photos/magic-kingdom-castle-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4343400"/>
            <a:ext cx="3365500" cy="2316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67000" y="914400"/>
            <a:ext cx="3505200" cy="144780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>
                <a:gd name="adj1" fmla="val 12500"/>
                <a:gd name="adj2" fmla="val 423"/>
              </a:avLst>
            </a:prstTxWarp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Epcot</a:t>
            </a:r>
            <a:endParaRPr lang="en-US" sz="5400" b="1" cap="none" spc="0" dirty="0">
              <a:ln w="10541" cmpd="sng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a:endParaRPr>
          </a:p>
        </p:txBody>
      </p:sp>
      <p:pic>
        <p:nvPicPr>
          <p:cNvPr id="16386" name="Picture 2" descr="http://t2.gstatic.com/images?q=tbn:dTe6KcyQkaeTKM:http://disney-clipart.com/mickey-mouse/mickey-mouse/mickey-mouse-1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990600"/>
            <a:ext cx="866775" cy="1238250"/>
          </a:xfrm>
          <a:prstGeom prst="rect">
            <a:avLst/>
          </a:prstGeom>
          <a:noFill/>
        </p:spPr>
      </p:pic>
      <p:pic>
        <p:nvPicPr>
          <p:cNvPr id="16388" name="Picture 4" descr="http://t1.gstatic.com/images?q=tbn:rNVlXdPbzUvWGM:http://www.disneypicture.net/data/media/15/Minnie_Mouse20.gif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6600" y="914400"/>
            <a:ext cx="942975" cy="128587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4800" y="3505200"/>
            <a:ext cx="3200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-Spaceship Earth</a:t>
            </a:r>
          </a:p>
          <a:p>
            <a:r>
              <a:rPr lang="en-US" sz="1600" dirty="0" smtClean="0">
                <a:solidFill>
                  <a:srgbClr val="0070C0"/>
                </a:solidFill>
              </a:rPr>
              <a:t>-Test Track</a:t>
            </a:r>
          </a:p>
          <a:p>
            <a:r>
              <a:rPr lang="en-US" sz="1600" dirty="0" smtClean="0">
                <a:solidFill>
                  <a:srgbClr val="0070C0"/>
                </a:solidFill>
              </a:rPr>
              <a:t>-Honey, I Shrunk the Audience</a:t>
            </a:r>
          </a:p>
          <a:p>
            <a:r>
              <a:rPr lang="en-US" sz="1600" dirty="0" smtClean="0">
                <a:solidFill>
                  <a:srgbClr val="0070C0"/>
                </a:solidFill>
              </a:rPr>
              <a:t>-World Showcase</a:t>
            </a:r>
          </a:p>
          <a:p>
            <a:r>
              <a:rPr lang="en-US" sz="1600" dirty="0" smtClean="0">
                <a:solidFill>
                  <a:srgbClr val="0070C0"/>
                </a:solidFill>
              </a:rPr>
              <a:t>-The Land</a:t>
            </a:r>
          </a:p>
          <a:p>
            <a:r>
              <a:rPr lang="en-US" sz="1600" dirty="0" smtClean="0">
                <a:solidFill>
                  <a:srgbClr val="0070C0"/>
                </a:solidFill>
              </a:rPr>
              <a:t>~Soarin’</a:t>
            </a:r>
          </a:p>
          <a:p>
            <a:r>
              <a:rPr lang="en-US" sz="1600" dirty="0" smtClean="0">
                <a:solidFill>
                  <a:srgbClr val="0070C0"/>
                </a:solidFill>
              </a:rPr>
              <a:t>~Living with the Land</a:t>
            </a:r>
          </a:p>
          <a:p>
            <a:r>
              <a:rPr lang="en-US" sz="1600" dirty="0" smtClean="0">
                <a:solidFill>
                  <a:srgbClr val="0070C0"/>
                </a:solidFill>
              </a:rPr>
              <a:t>~The Circle of Life</a:t>
            </a:r>
          </a:p>
          <a:p>
            <a:r>
              <a:rPr lang="en-US" sz="1600" dirty="0" smtClean="0">
                <a:solidFill>
                  <a:srgbClr val="0070C0"/>
                </a:solidFill>
              </a:rPr>
              <a:t>-Mission: Space</a:t>
            </a:r>
          </a:p>
          <a:p>
            <a:r>
              <a:rPr lang="en-US" sz="1600" dirty="0" smtClean="0">
                <a:solidFill>
                  <a:srgbClr val="0070C0"/>
                </a:solidFill>
              </a:rPr>
              <a:t>-The Seas with Nemo and Friends</a:t>
            </a:r>
          </a:p>
          <a:p>
            <a:r>
              <a:rPr lang="en-US" sz="1600" dirty="0" smtClean="0">
                <a:solidFill>
                  <a:srgbClr val="0070C0"/>
                </a:solidFill>
              </a:rPr>
              <a:t>-many more….</a:t>
            </a:r>
            <a:endParaRPr lang="en-US" sz="1600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2400" y="2667000"/>
            <a:ext cx="285687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Attractions</a:t>
            </a:r>
            <a:endParaRPr lang="en-US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http://earlavenue.com/albums/2002Epcot/EpcotBallAndHandNight2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81600" y="2667000"/>
            <a:ext cx="2698750" cy="35983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685800"/>
            <a:ext cx="4259760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200" dirty="0" smtClean="0">
                <a:ln w="29210">
                  <a:solidFill>
                    <a:srgbClr val="00B0F0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Animal</a:t>
            </a:r>
            <a:endParaRPr lang="en-US" sz="5400" b="1" cap="none" spc="200" dirty="0">
              <a:ln w="29210">
                <a:solidFill>
                  <a:srgbClr val="00B0F0"/>
                </a:solidFill>
              </a:ln>
              <a:solidFill>
                <a:schemeClr val="accent6">
                  <a:lumMod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905000" y="5638800"/>
            <a:ext cx="5257800" cy="92333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Kingdom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7410" name="Picture 2" descr="http://photos.igougo.com/images/p167017-Orlando-Disneys_Animal_Kingd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609600"/>
            <a:ext cx="1060603" cy="1130300"/>
          </a:xfrm>
          <a:prstGeom prst="rect">
            <a:avLst/>
          </a:prstGeom>
          <a:noFill/>
        </p:spPr>
      </p:pic>
      <p:pic>
        <p:nvPicPr>
          <p:cNvPr id="17412" name="Picture 4" descr="http://www.cfnews13.com/uploadedImages/Stories/Local/Untitled-1(10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5562600"/>
            <a:ext cx="1384300" cy="1038225"/>
          </a:xfrm>
          <a:prstGeom prst="rect">
            <a:avLst/>
          </a:prstGeom>
          <a:noFill/>
        </p:spPr>
      </p:pic>
      <p:pic>
        <p:nvPicPr>
          <p:cNvPr id="17414" name="Picture 6" descr="http://www.ticketstodisney.com/Theme%20Parks/Animal%20Kingdom/Images/animal%20kingdom%20safar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762000"/>
            <a:ext cx="1536700" cy="1087013"/>
          </a:xfrm>
          <a:prstGeom prst="rect">
            <a:avLst/>
          </a:prstGeom>
          <a:noFill/>
        </p:spPr>
      </p:pic>
      <p:pic>
        <p:nvPicPr>
          <p:cNvPr id="17416" name="Picture 8" descr="http://bioweb.uwlax.edu/bio203/s2007/shah_rach/AfricanElephant1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0" y="5257800"/>
            <a:ext cx="1155700" cy="142386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533400" y="3429000"/>
            <a:ext cx="2927404" cy="646331"/>
          </a:xfrm>
          <a:prstGeom prst="rect">
            <a:avLst/>
          </a:prstGeom>
          <a:noFill/>
          <a:effectLst>
            <a:reflection blurRad="6350" stA="50000" endA="300" endPos="90000" dist="50800" dir="5400000" sy="-100000" algn="bl" rotWithShape="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Attractions</a:t>
            </a:r>
            <a:endParaRPr lang="en-US" sz="36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62400" y="2362200"/>
            <a:ext cx="4572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-Kilimanjaro Safaris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-Pangani Forest Exploration Trail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-Wildlife Express Rain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-Flight of Wonder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-Kali River Rapids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-Expedition Everest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-The Bone yard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-Primeval Whirl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-Triceratops Spin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-DINOSAUR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-many more…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8" name="Picture 6" descr="http://www.mousevoyages.com/uploads/img/image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609600"/>
            <a:ext cx="3581400" cy="1371599"/>
          </a:xfrm>
          <a:prstGeom prst="rect">
            <a:avLst/>
          </a:prstGeom>
          <a:noFill/>
        </p:spPr>
      </p:pic>
      <p:pic>
        <p:nvPicPr>
          <p:cNvPr id="18440" name="Picture 8" descr="http://www.officialticketcenter.com/Images/Logo/atart/MGMhat%20copy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3657600"/>
            <a:ext cx="4267200" cy="2908728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4724400" y="1524000"/>
            <a:ext cx="375134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Attractions</a:t>
            </a:r>
            <a:endParaRPr lang="en-US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rot="10800000" flipV="1">
            <a:off x="3505200" y="2590800"/>
            <a:ext cx="990600" cy="8382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09600" y="3164681"/>
            <a:ext cx="32004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-The Great Movie Ride</a:t>
            </a:r>
          </a:p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-Star Tours</a:t>
            </a:r>
          </a:p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-Lights, Motors, Action</a:t>
            </a:r>
          </a:p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-Voyage of The Little Mermaid</a:t>
            </a:r>
          </a:p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-The Magic of Disney Animation</a:t>
            </a:r>
          </a:p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-Rock ‘n’ Roller Coaster</a:t>
            </a:r>
          </a:p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-The Twilight Zone Tower of Terror</a:t>
            </a:r>
          </a:p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-many more…</a:t>
            </a:r>
          </a:p>
          <a:p>
            <a:endParaRPr lang="en-US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609600"/>
            <a:ext cx="4953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Water Parks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1000" y="2057400"/>
            <a:ext cx="369844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Blizzard Beach</a:t>
            </a:r>
            <a:endParaRPr lang="en-US" sz="2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800600" y="6019800"/>
            <a:ext cx="404790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Typhoon lagoon </a:t>
            </a:r>
            <a:endParaRPr lang="en-US" sz="2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 descr="http://adisneymeetings.disney.go.com/media/dwm/en_US/media/disneyadvantage/typhoonLagoonWaterPa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2438400"/>
            <a:ext cx="3971925" cy="2781300"/>
          </a:xfrm>
          <a:prstGeom prst="rect">
            <a:avLst/>
          </a:prstGeom>
          <a:noFill/>
        </p:spPr>
      </p:pic>
      <p:pic>
        <p:nvPicPr>
          <p:cNvPr id="1028" name="Picture 4" descr="http://alphatoursandtranslations.com/joomla/images/stories/family-vacations-blizzard-beach-and-typhoon-lagoon-water-parks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352800"/>
            <a:ext cx="3810000" cy="3095625"/>
          </a:xfrm>
          <a:prstGeom prst="rect">
            <a:avLst/>
          </a:prstGeom>
          <a:noFill/>
        </p:spPr>
      </p:pic>
      <p:pic>
        <p:nvPicPr>
          <p:cNvPr id="1030" name="Picture 6" descr="http://www.istockphoto.com/file_thumbview_approve/563918/2/istockphoto_563918-blue-water-droplet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914400"/>
            <a:ext cx="1308100" cy="1308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685800"/>
            <a:ext cx="54864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 cmpd="dbl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Restaurants</a:t>
            </a:r>
            <a:endParaRPr lang="en-US" sz="5400" b="1" cap="none" spc="0" dirty="0">
              <a:ln w="18000" cmpd="dbl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1981200"/>
            <a:ext cx="198120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Magic Kingdom</a:t>
            </a:r>
            <a:endParaRPr lang="en-US" sz="2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4600" y="2209800"/>
            <a:ext cx="15240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Epcot</a:t>
            </a:r>
            <a:endParaRPr lang="en-US" sz="2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95800" y="2133600"/>
            <a:ext cx="1891865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Animal </a:t>
            </a:r>
          </a:p>
          <a:p>
            <a:pPr algn="ctr"/>
            <a:r>
              <a:rPr lang="en-US" sz="2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Kingdom</a:t>
            </a:r>
            <a:endParaRPr lang="en-US" sz="2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629400" y="2133600"/>
            <a:ext cx="2284600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Hollywood </a:t>
            </a:r>
          </a:p>
          <a:p>
            <a:pPr algn="ctr"/>
            <a:r>
              <a:rPr lang="en-US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Studios</a:t>
            </a:r>
            <a:endParaRPr lang="en-US" sz="2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3048000"/>
            <a:ext cx="1600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-Tony’s Town Square Restaurant</a:t>
            </a:r>
          </a:p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-Main Street Bakery</a:t>
            </a:r>
          </a:p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-Plaza Ice Cream Parlor</a:t>
            </a:r>
          </a:p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-The Plaza Restaurant</a:t>
            </a:r>
          </a:p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-Casey’s Corner</a:t>
            </a:r>
          </a:p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-The Crystal Palace</a:t>
            </a:r>
          </a:p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-Aloha Isle</a:t>
            </a:r>
          </a:p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-El Pirata y el Perico Restaurabte</a:t>
            </a:r>
          </a:p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-Sunshine Tree Terrace</a:t>
            </a:r>
          </a:p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-Pecos Bill Tall Tale Inn and Cafe</a:t>
            </a:r>
          </a:p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-Frontierland Fries</a:t>
            </a:r>
          </a:p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-many more…</a:t>
            </a:r>
            <a:endParaRPr lang="en-US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90800" y="2895600"/>
            <a:ext cx="1524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-San Angel Inn Restaurante</a:t>
            </a:r>
          </a:p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-Cantina de San Angel</a:t>
            </a:r>
          </a:p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-Princess Storybook Dining at Akershus Royal Banquet Hall</a:t>
            </a:r>
          </a:p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-Nine Dragons Restaurant </a:t>
            </a:r>
          </a:p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-Lotus Blossom Café</a:t>
            </a:r>
          </a:p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-Tutto Italia Ristorante</a:t>
            </a:r>
          </a:p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-Liberty Inn</a:t>
            </a:r>
          </a:p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-Mitsukoshi Restaurants</a:t>
            </a:r>
          </a:p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-Restaurant Marrakesh</a:t>
            </a:r>
          </a:p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-many more…</a:t>
            </a:r>
            <a:endParaRPr lang="en-US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48200" y="3200400"/>
            <a:ext cx="1447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-Rainforest Café</a:t>
            </a:r>
          </a:p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-Safari Coffee</a:t>
            </a:r>
          </a:p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-Flame Tree Barbecue</a:t>
            </a:r>
          </a:p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-Safari Barbecue</a:t>
            </a:r>
          </a:p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-Pizzafari</a:t>
            </a:r>
          </a:p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-Camp Soft Serve</a:t>
            </a:r>
          </a:p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-Dawa Bar</a:t>
            </a:r>
          </a:p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-Tusker House Restaurant</a:t>
            </a:r>
          </a:p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-Harambe Fruit Market</a:t>
            </a:r>
          </a:p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-Tamu Tamu Refreshments</a:t>
            </a:r>
          </a:p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-Yak &amp; Yeti Restaurant</a:t>
            </a:r>
          </a:p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-Petri Fries</a:t>
            </a:r>
          </a:p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-many more…</a:t>
            </a:r>
          </a:p>
          <a:p>
            <a:endParaRPr lang="en-US" sz="12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en-US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8000" y="3124200"/>
            <a:ext cx="2057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-The Hollywood Brown Derby</a:t>
            </a:r>
          </a:p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-Hollywood &amp; Vine</a:t>
            </a:r>
          </a:p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-50’s Prime Time Café</a:t>
            </a:r>
          </a:p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-Backlot Express</a:t>
            </a:r>
          </a:p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-Sci-fi Dine-In </a:t>
            </a:r>
          </a:p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-ABC Commissary</a:t>
            </a:r>
          </a:p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-Starring Rolls Café</a:t>
            </a:r>
          </a:p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-Fairfax Fries</a:t>
            </a:r>
          </a:p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-Rosie’s All-American Café</a:t>
            </a:r>
          </a:p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-Catalina Eddie’s</a:t>
            </a:r>
          </a:p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-Toluca Legs Turkey Co.</a:t>
            </a:r>
          </a:p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-more…</a:t>
            </a:r>
          </a:p>
          <a:p>
            <a:endParaRPr lang="en-US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3000" y="762000"/>
            <a:ext cx="68002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Hotels and Busing</a:t>
            </a:r>
          </a:p>
        </p:txBody>
      </p:sp>
      <p:pic>
        <p:nvPicPr>
          <p:cNvPr id="1026" name="Picture 2" descr="http://www.evanislam.com/images/content/disney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3962400"/>
            <a:ext cx="3505200" cy="2628900"/>
          </a:xfrm>
          <a:prstGeom prst="rect">
            <a:avLst/>
          </a:prstGeom>
          <a:noFill/>
        </p:spPr>
      </p:pic>
      <p:pic>
        <p:nvPicPr>
          <p:cNvPr id="1028" name="Picture 4" descr="http://travelwiththemagic.com/wp-content/uploads/2009/07/anaheim-hotels-disneyland-hotel-po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057400"/>
            <a:ext cx="2881352" cy="2333625"/>
          </a:xfrm>
          <a:prstGeom prst="rect">
            <a:avLst/>
          </a:prstGeom>
          <a:noFill/>
        </p:spPr>
      </p:pic>
      <p:pic>
        <p:nvPicPr>
          <p:cNvPr id="1030" name="Picture 6" descr="http://www.my-discount-hotels.com/images/cheap-disney-hotel-discount-deals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4724400"/>
            <a:ext cx="2514600" cy="1930125"/>
          </a:xfrm>
          <a:prstGeom prst="rect">
            <a:avLst/>
          </a:prstGeom>
          <a:noFill/>
        </p:spPr>
      </p:pic>
      <p:pic>
        <p:nvPicPr>
          <p:cNvPr id="1032" name="Picture 8" descr="http://orlandousa.ca/images/hotelsorlandous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1981200"/>
            <a:ext cx="2286000" cy="1629784"/>
          </a:xfrm>
          <a:prstGeom prst="rect">
            <a:avLst/>
          </a:prstGeom>
          <a:noFill/>
        </p:spPr>
      </p:pic>
      <p:pic>
        <p:nvPicPr>
          <p:cNvPr id="1034" name="Picture 10" descr="http://www.unitedskatesri.com/images/big-yellow-star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5257800"/>
            <a:ext cx="914400" cy="914400"/>
          </a:xfrm>
          <a:prstGeom prst="rect">
            <a:avLst/>
          </a:prstGeom>
          <a:noFill/>
        </p:spPr>
      </p:pic>
      <p:pic>
        <p:nvPicPr>
          <p:cNvPr id="1036" name="Picture 12" descr="http://www.unitedskatesri.com/images/big-yellow-star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43800" y="2362200"/>
            <a:ext cx="990600" cy="99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154</TotalTime>
  <Words>484</Words>
  <Application>Microsoft Office PowerPoint</Application>
  <PresentationFormat>On-screen Show (4:3)</PresentationFormat>
  <Paragraphs>126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Urban</vt:lpstr>
      <vt:lpstr>Walt Disney World Orlando, Florida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Walt Disney World Orlando, Florida</dc:title>
  <dc:creator>Student</dc:creator>
  <cp:lastModifiedBy>misko7</cp:lastModifiedBy>
  <cp:revision>21</cp:revision>
  <dcterms:created xsi:type="dcterms:W3CDTF">2009-10-26T16:00:32Z</dcterms:created>
  <dcterms:modified xsi:type="dcterms:W3CDTF">2009-11-05T00:35:16Z</dcterms:modified>
</cp:coreProperties>
</file>