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60" r:id="rId4"/>
    <p:sldId id="269" r:id="rId5"/>
    <p:sldId id="262" r:id="rId6"/>
    <p:sldId id="263" r:id="rId7"/>
    <p:sldId id="258" r:id="rId8"/>
    <p:sldId id="259" r:id="rId9"/>
    <p:sldId id="266" r:id="rId10"/>
    <p:sldId id="265" r:id="rId11"/>
    <p:sldId id="268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122097-42B5-4CD6-A7C1-5C8191676DCB}" type="datetimeFigureOut">
              <a:rPr lang="en-US" smtClean="0"/>
              <a:pPr/>
              <a:t>8/2/11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8emoLmdtUgQ&amp;translated=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O8x8eoU3L4" TargetMode="External"/><Relationship Id="rId3" Type="http://schemas.openxmlformats.org/officeDocument/2006/relationships/hyperlink" Target="http://www.youtube.com/watch?v=6ILQrUrEWe8" TargetMode="External"/><Relationship Id="rId5" Type="http://schemas.openxmlformats.org/officeDocument/2006/relationships/hyperlink" Target="http://www.youtube.com/watch%23!v=wQFTUJK9TkI&amp;feature=relat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Welcome 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</a:t>
            </a:r>
            <a:b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Mrs. </a:t>
            </a:r>
            <a:r>
              <a:rPr lang="en-US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Rogalski’s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Classroom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Theatre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Syllabus</a:t>
            </a:r>
          </a:p>
          <a:p>
            <a:r>
              <a:rPr lang="en-US" dirty="0" err="1" smtClean="0"/>
              <a:t>Wikispace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Educational Background</a:t>
            </a:r>
          </a:p>
          <a:p>
            <a:r>
              <a:rPr lang="en-US" dirty="0" err="1" smtClean="0"/>
              <a:t>Pacelli</a:t>
            </a:r>
            <a:r>
              <a:rPr lang="en-US" dirty="0" smtClean="0"/>
              <a:t> graduate</a:t>
            </a:r>
          </a:p>
          <a:p>
            <a:r>
              <a:rPr lang="en-US" dirty="0" smtClean="0"/>
              <a:t>Bachelor of Arts – History Education</a:t>
            </a:r>
          </a:p>
          <a:p>
            <a:r>
              <a:rPr lang="en-US" dirty="0" smtClean="0"/>
              <a:t>Master of Arts – History</a:t>
            </a:r>
          </a:p>
          <a:p>
            <a:r>
              <a:rPr lang="en-US" dirty="0" smtClean="0"/>
              <a:t>Master of  Science - Educational Administration</a:t>
            </a:r>
          </a:p>
          <a:p>
            <a:r>
              <a:rPr lang="en-US" dirty="0" smtClean="0"/>
              <a:t>Many additional courses and </a:t>
            </a:r>
            <a:r>
              <a:rPr lang="en-US" dirty="0" smtClean="0"/>
              <a:t>certifications</a:t>
            </a:r>
          </a:p>
          <a:p>
            <a:r>
              <a:rPr lang="en-US" dirty="0" smtClean="0"/>
              <a:t>Working on a Ph.D. in Educational Psychology</a:t>
            </a:r>
          </a:p>
          <a:p>
            <a:pPr>
              <a:buNone/>
            </a:pPr>
            <a:r>
              <a:rPr lang="en-US" dirty="0" smtClean="0"/>
              <a:t>	(focus on learning sciences and technology) from the University of Minnesota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Who am I?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Background</a:t>
            </a:r>
          </a:p>
          <a:p>
            <a:r>
              <a:rPr lang="en-US" dirty="0" smtClean="0"/>
              <a:t>College Adjunct Instructor</a:t>
            </a:r>
          </a:p>
          <a:p>
            <a:r>
              <a:rPr lang="en-US" dirty="0" smtClean="0"/>
              <a:t>Middle School Principal</a:t>
            </a:r>
          </a:p>
          <a:p>
            <a:r>
              <a:rPr lang="en-US" dirty="0" smtClean="0"/>
              <a:t>High School Vice Principal</a:t>
            </a:r>
          </a:p>
          <a:p>
            <a:r>
              <a:rPr lang="en-US" dirty="0" smtClean="0"/>
              <a:t>High School Teacher</a:t>
            </a:r>
          </a:p>
          <a:p>
            <a:pPr>
              <a:buNone/>
            </a:pPr>
            <a:r>
              <a:rPr lang="en-US" dirty="0" smtClean="0"/>
              <a:t>Extras</a:t>
            </a:r>
          </a:p>
          <a:p>
            <a:r>
              <a:rPr lang="en-US" dirty="0" smtClean="0"/>
              <a:t>Coach Destination Imagination Improvisation </a:t>
            </a:r>
            <a:r>
              <a:rPr lang="en-US" dirty="0" smtClean="0"/>
              <a:t>Teams</a:t>
            </a:r>
          </a:p>
          <a:p>
            <a:r>
              <a:rPr lang="en-US" dirty="0" smtClean="0"/>
              <a:t>Walk Many Miles for Multiple Sclerosis and Cancer Research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Coursework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Intelligence and Creativity (University of Minnesota)</a:t>
            </a:r>
          </a:p>
          <a:p>
            <a:r>
              <a:rPr lang="en-US" dirty="0" smtClean="0"/>
              <a:t>Bringing </a:t>
            </a:r>
            <a:r>
              <a:rPr lang="en-US" dirty="0" smtClean="0"/>
              <a:t>Technology into the Classroom (UWSP)</a:t>
            </a:r>
          </a:p>
          <a:p>
            <a:r>
              <a:rPr lang="en-US" dirty="0" err="1" smtClean="0"/>
              <a:t>SmartBoard</a:t>
            </a:r>
            <a:r>
              <a:rPr lang="en-US" dirty="0" smtClean="0"/>
              <a:t> (</a:t>
            </a:r>
            <a:r>
              <a:rPr lang="en-US" dirty="0" err="1" smtClean="0"/>
              <a:t>Viterbo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Active Learning Strategies – Advanced (</a:t>
            </a:r>
            <a:r>
              <a:rPr lang="en-US" dirty="0" err="1" smtClean="0"/>
              <a:t>Viterbo</a:t>
            </a:r>
            <a:r>
              <a:rPr lang="en-US" dirty="0" smtClean="0"/>
              <a:t>)</a:t>
            </a:r>
          </a:p>
          <a:p>
            <a:r>
              <a:rPr lang="en-US" dirty="0" smtClean="0"/>
              <a:t>FETC (Florida Technology Conference)</a:t>
            </a:r>
          </a:p>
          <a:p>
            <a:r>
              <a:rPr lang="en-US" dirty="0" smtClean="0"/>
              <a:t>Creative Writing – Poetry (UW-Madison)</a:t>
            </a:r>
          </a:p>
          <a:p>
            <a:r>
              <a:rPr lang="en-US" dirty="0" smtClean="0"/>
              <a:t>Google  Workshop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Philosophy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find school to be incredibly </a:t>
            </a:r>
            <a:r>
              <a:rPr lang="en-US" dirty="0" smtClean="0"/>
              <a:t>boring (hope to resolve this through “</a:t>
            </a:r>
            <a:r>
              <a:rPr lang="en-US" dirty="0" err="1" smtClean="0"/>
              <a:t>blendEd</a:t>
            </a:r>
            <a:r>
              <a:rPr lang="en-US" dirty="0" smtClean="0"/>
              <a:t> learning”</a:t>
            </a:r>
          </a:p>
          <a:p>
            <a:r>
              <a:rPr lang="en-US" dirty="0" smtClean="0"/>
              <a:t>Today’s teens are efficient, multi-tasking individuals that need to be engaged in the learning process</a:t>
            </a:r>
          </a:p>
          <a:p>
            <a:r>
              <a:rPr lang="en-US" dirty="0" smtClean="0"/>
              <a:t>The world is indeed flat</a:t>
            </a:r>
          </a:p>
          <a:p>
            <a:r>
              <a:rPr lang="en-US" dirty="0" smtClean="0"/>
              <a:t>Jobs of the future require teamwork, globalization, networking, technological and creative problem-solving skills</a:t>
            </a:r>
          </a:p>
          <a:p>
            <a:r>
              <a:rPr lang="en-US" dirty="0" smtClean="0"/>
              <a:t>It IS possible to be active, have fun,</a:t>
            </a:r>
            <a:r>
              <a:rPr lang="en-US" dirty="0" smtClean="0"/>
              <a:t> be creative, and </a:t>
            </a:r>
            <a:r>
              <a:rPr lang="en-US" dirty="0" smtClean="0"/>
              <a:t>learn at the same time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 to Support My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Fr. Guido </a:t>
            </a:r>
            <a:r>
              <a:rPr lang="en-US" dirty="0" err="1" smtClean="0"/>
              <a:t>Sarducci’s</a:t>
            </a:r>
            <a:r>
              <a:rPr lang="en-US" dirty="0" smtClean="0"/>
              <a:t> Five Minute College </a:t>
            </a:r>
            <a:r>
              <a:rPr lang="en-US" dirty="0" smtClean="0">
                <a:hlinkClick r:id="rId2"/>
              </a:rPr>
              <a:t>http://www.youtube.com/watch?v=kO8x8eoU3L4</a:t>
            </a:r>
            <a:endParaRPr lang="en-US" dirty="0" smtClean="0"/>
          </a:p>
          <a:p>
            <a:r>
              <a:rPr lang="en-US" dirty="0" smtClean="0"/>
              <a:t>Did You Know 3.0 Official </a:t>
            </a:r>
            <a:r>
              <a:rPr lang="en-US" u="sng" dirty="0" smtClean="0">
                <a:hlinkClick r:id="rId3"/>
              </a:rPr>
              <a:t>http://www.youtube.com/watch?v=6ILQrUrEWe8</a:t>
            </a:r>
            <a:endParaRPr lang="en-US" dirty="0" smtClean="0"/>
          </a:p>
          <a:p>
            <a:pPr lvl="1"/>
            <a:r>
              <a:rPr lang="en-US" dirty="0" smtClean="0"/>
              <a:t>I meet the creator at a tech conference 1/2010.</a:t>
            </a:r>
          </a:p>
          <a:p>
            <a:r>
              <a:rPr lang="en-US" dirty="0" smtClean="0"/>
              <a:t>Microsoft Clip “Digital Life” </a:t>
            </a:r>
            <a:r>
              <a:rPr lang="en-US" dirty="0" smtClean="0">
                <a:hlinkClick r:id="rId4"/>
              </a:rPr>
              <a:t>http://www.youtube.com/watch?v=8emoLmdtUgQ&amp;translated=1</a:t>
            </a:r>
            <a:endParaRPr lang="en-US" dirty="0" smtClean="0"/>
          </a:p>
          <a:p>
            <a:r>
              <a:rPr lang="en-US" dirty="0" smtClean="0"/>
              <a:t>Did You Know 4.0 </a:t>
            </a:r>
            <a:r>
              <a:rPr lang="en-US" dirty="0" smtClean="0">
                <a:hlinkClick r:id="rId5"/>
              </a:rPr>
              <a:t>http://www.youtube.com/watch - !v=wQFTUJK9TkI&amp;feature=related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Peaceful (leave negative energy at the door)	</a:t>
            </a:r>
          </a:p>
          <a:p>
            <a:r>
              <a:rPr lang="en-US" dirty="0" smtClean="0"/>
              <a:t>Respectful (no insults, destructive criticism, etc)</a:t>
            </a:r>
          </a:p>
          <a:p>
            <a:r>
              <a:rPr lang="en-US" dirty="0" smtClean="0"/>
              <a:t>Attentive (to whomever has the “stand”)</a:t>
            </a:r>
          </a:p>
          <a:p>
            <a:r>
              <a:rPr lang="en-US" dirty="0" smtClean="0"/>
              <a:t>Collaborative (teamwork, regardless of the members)</a:t>
            </a:r>
          </a:p>
          <a:p>
            <a:r>
              <a:rPr lang="en-US" dirty="0" smtClean="0"/>
              <a:t>Creative (tap into the right side of the brain)</a:t>
            </a:r>
          </a:p>
          <a:p>
            <a:r>
              <a:rPr lang="en-US" dirty="0" smtClean="0"/>
              <a:t>Inquisitive (be excited about something)</a:t>
            </a:r>
          </a:p>
          <a:p>
            <a:r>
              <a:rPr lang="en-US" dirty="0" smtClean="0"/>
              <a:t>Critical Thinking (seriously consider the possibilities)</a:t>
            </a:r>
          </a:p>
          <a:p>
            <a:r>
              <a:rPr lang="en-US" dirty="0" smtClean="0"/>
              <a:t>Problem-Solving (see opportunities, not obstacles)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my students</a:t>
            </a:r>
          </a:p>
          <a:p>
            <a:r>
              <a:rPr lang="en-US" dirty="0" smtClean="0"/>
              <a:t>Challenge myself</a:t>
            </a:r>
          </a:p>
          <a:p>
            <a:r>
              <a:rPr lang="en-US" dirty="0" smtClean="0"/>
              <a:t>Constantly reinvent my teaching and the learning environment</a:t>
            </a:r>
          </a:p>
          <a:p>
            <a:r>
              <a:rPr lang="en-US" dirty="0" smtClean="0"/>
              <a:t>Celebrate success and learn from failure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483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Welcome to  Mrs. Rogalski’s Classroom</vt:lpstr>
      <vt:lpstr>Who am I?</vt:lpstr>
      <vt:lpstr>Who am I? (cont)</vt:lpstr>
      <vt:lpstr>Recent Coursework</vt:lpstr>
      <vt:lpstr>My Philosophy of Education</vt:lpstr>
      <vt:lpstr>Evidence to Support My Theories</vt:lpstr>
      <vt:lpstr>My Expectations of You</vt:lpstr>
      <vt:lpstr>My Expectations of Me</vt:lpstr>
      <vt:lpstr>Introduction to Writing</vt:lpstr>
      <vt:lpstr>Introduction to Speech</vt:lpstr>
      <vt:lpstr>Mythology</vt:lpstr>
      <vt:lpstr>Introduction to Theatre Arts</vt:lpstr>
      <vt:lpstr>World Literature</vt:lpstr>
      <vt:lpstr>Creative Writing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Mrs. Rogalski’s Classroom</dc:title>
  <dc:creator>SPACS</dc:creator>
  <cp:lastModifiedBy>Anne Rogalski</cp:lastModifiedBy>
  <cp:revision>73</cp:revision>
  <dcterms:created xsi:type="dcterms:W3CDTF">2011-08-02T21:39:01Z</dcterms:created>
  <dcterms:modified xsi:type="dcterms:W3CDTF">2011-08-02T21:48:53Z</dcterms:modified>
</cp:coreProperties>
</file>