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6.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r:id="rId1"/>
  </p:sldMasterIdLst>
  <p:sldIdLst>
    <p:sldId id="256" r:id="rId2"/>
    <p:sldId id="258" r:id="rId3"/>
    <p:sldId id="261" r:id="rId4"/>
    <p:sldId id="262" r:id="rId5"/>
    <p:sldId id="260" r:id="rId6"/>
    <p:sldId id="263" r:id="rId7"/>
    <p:sldId id="264" r:id="rId8"/>
    <p:sldId id="259" r:id="rId9"/>
    <p:sldId id="257"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p:cViewPr varScale="1">
        <p:scale>
          <a:sx n="120" d="100"/>
          <a:sy n="120" d="100"/>
        </p:scale>
        <p:origin x="-136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viewProps" Target="viewProps.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tableStyles" Target="tableStyles.xml"/><Relationship Id="rId8" Type="http://schemas.openxmlformats.org/officeDocument/2006/relationships/slide" Target="slides/slide7.xml"/><Relationship Id="rId13" Type="http://schemas.openxmlformats.org/officeDocument/2006/relationships/presProps" Target="presProps.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theme" Target="theme/theme1.xml"/><Relationship Id="rId12" Type="http://schemas.openxmlformats.org/officeDocument/2006/relationships/printerSettings" Target="printerSettings/printerSettings1.bin"/><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3BC7C407-7E69-40CE-848C-51D74F48337D}" type="datetimeFigureOut">
              <a:rPr lang="en-US" smtClean="0"/>
              <a:pPr/>
              <a:t>10/17/10</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5EAA20EC-DA74-473F-A9B8-3643598476A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BC7C407-7E69-40CE-848C-51D74F48337D}" type="datetimeFigureOut">
              <a:rPr lang="en-US" smtClean="0"/>
              <a:pPr/>
              <a:t>10/17/10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AA20EC-DA74-473F-A9B8-3643598476A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BC7C407-7E69-40CE-848C-51D74F48337D}" type="datetimeFigureOut">
              <a:rPr lang="en-US" smtClean="0"/>
              <a:pPr/>
              <a:t>10/17/10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AA20EC-DA74-473F-A9B8-3643598476A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3BC7C407-7E69-40CE-848C-51D74F48337D}" type="datetimeFigureOut">
              <a:rPr lang="en-US" smtClean="0"/>
              <a:pPr/>
              <a:t>10/17/10</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5EAA20EC-DA74-473F-A9B8-3643598476A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3BC7C407-7E69-40CE-848C-51D74F48337D}" type="datetimeFigureOut">
              <a:rPr lang="en-US" smtClean="0"/>
              <a:pPr/>
              <a:t>10/17/10</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5EAA20EC-DA74-473F-A9B8-3643598476AA}"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3BC7C407-7E69-40CE-848C-51D74F48337D}" type="datetimeFigureOut">
              <a:rPr lang="en-US" smtClean="0"/>
              <a:pPr/>
              <a:t>10/17/10</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5EAA20EC-DA74-473F-A9B8-3643598476A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3BC7C407-7E69-40CE-848C-51D74F48337D}" type="datetimeFigureOut">
              <a:rPr lang="en-US" smtClean="0"/>
              <a:pPr/>
              <a:t>10/17/10</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5EAA20EC-DA74-473F-A9B8-3643598476A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BC7C407-7E69-40CE-848C-51D74F48337D}" type="datetimeFigureOut">
              <a:rPr lang="en-US" smtClean="0"/>
              <a:pPr/>
              <a:t>10/17/10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EAA20EC-DA74-473F-A9B8-3643598476A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3BC7C407-7E69-40CE-848C-51D74F48337D}" type="datetimeFigureOut">
              <a:rPr lang="en-US" smtClean="0"/>
              <a:pPr/>
              <a:t>10/17/10</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5EAA20EC-DA74-473F-A9B8-3643598476A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3BC7C407-7E69-40CE-848C-51D74F48337D}" type="datetimeFigureOut">
              <a:rPr lang="en-US" smtClean="0"/>
              <a:pPr/>
              <a:t>10/17/10</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5EAA20EC-DA74-473F-A9B8-3643598476A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3BC7C407-7E69-40CE-848C-51D74F48337D}" type="datetimeFigureOut">
              <a:rPr lang="en-US" smtClean="0"/>
              <a:pPr/>
              <a:t>10/17/10</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5EAA20EC-DA74-473F-A9B8-3643598476A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3BC7C407-7E69-40CE-848C-51D74F48337D}" type="datetimeFigureOut">
              <a:rPr lang="en-US" smtClean="0"/>
              <a:pPr/>
              <a:t>10/17/10</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5EAA20EC-DA74-473F-A9B8-3643598476AA}"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6" Type="http://schemas.openxmlformats.org/officeDocument/2006/relationships/hyperlink" Target="http://english.aljazeera.net/news/asia-pacific/2007/06/200852519356875751.html" TargetMode="External"/><Relationship Id="rId4" Type="http://schemas.openxmlformats.org/officeDocument/2006/relationships/hyperlink" Target="http://www.edwebproject.org/sideshow/khmeryears/index.html" TargetMode="External"/><Relationship Id="rId1" Type="http://schemas.openxmlformats.org/officeDocument/2006/relationships/slideLayout" Target="../slideLayouts/slideLayout2.xml"/><Relationship Id="rId2" Type="http://schemas.openxmlformats.org/officeDocument/2006/relationships/hyperlink" Target="http://www.cambodia.org/khmer_rouge/" TargetMode="External"/><Relationship Id="rId3" Type="http://schemas.openxmlformats.org/officeDocument/2006/relationships/hyperlink" Target="http://en.wikipedia.org/wiki/Khmer_Rouge_rule_of_Cambodia" TargetMode="External"/><Relationship Id="rId5" Type="http://schemas.openxmlformats.org/officeDocument/2006/relationships/hyperlink" Target="http://vagabonding.com/travelogue/000060.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4" Type="http://schemas.openxmlformats.org/officeDocument/2006/relationships/image" Target="../media/image7.jpeg"/><Relationship Id="rId1" Type="http://schemas.openxmlformats.org/officeDocument/2006/relationships/slideLayout" Target="../slideLayouts/slideLayout2.xml"/><Relationship Id="rId2" Type="http://schemas.openxmlformats.org/officeDocument/2006/relationships/image" Target="../media/image5.jpeg"/><Relationship Id="rId3" Type="http://schemas.openxmlformats.org/officeDocument/2006/relationships/image" Target="../media/image6.jpeg"/><Relationship Id="rId5"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Khmer Rouge</a:t>
            </a:r>
            <a:endParaRPr lang="en-US" dirty="0"/>
          </a:p>
        </p:txBody>
      </p:sp>
      <p:sp>
        <p:nvSpPr>
          <p:cNvPr id="3" name="Subtitle 2"/>
          <p:cNvSpPr>
            <a:spLocks noGrp="1"/>
          </p:cNvSpPr>
          <p:nvPr>
            <p:ph type="subTitle" idx="1"/>
          </p:nvPr>
        </p:nvSpPr>
        <p:spPr/>
        <p:txBody>
          <a:bodyPr/>
          <a:lstStyle/>
          <a:p>
            <a:r>
              <a:rPr lang="en-US" dirty="0" smtClean="0"/>
              <a:t>By: Kayla </a:t>
            </a:r>
            <a:r>
              <a:rPr lang="en-US" dirty="0" err="1" smtClean="0"/>
              <a:t>Ramczyk</a:t>
            </a:r>
            <a:endParaRPr lang="en-US" dirty="0" smtClean="0"/>
          </a:p>
          <a:p>
            <a:endParaRPr lang="en-US" dirty="0"/>
          </a:p>
        </p:txBody>
      </p:sp>
      <p:pic>
        <p:nvPicPr>
          <p:cNvPr id="7170" name="Picture 2" descr="http://www.ppu.org.uk/peacematters/peacematters/pm2001/pm01picts/cambodian-photos.jpg"/>
          <p:cNvPicPr>
            <a:picLocks noChangeAspect="1" noChangeArrowheads="1"/>
          </p:cNvPicPr>
          <p:nvPr/>
        </p:nvPicPr>
        <p:blipFill>
          <a:blip r:embed="rId2" cstate="print"/>
          <a:srcRect/>
          <a:stretch>
            <a:fillRect/>
          </a:stretch>
        </p:blipFill>
        <p:spPr bwMode="auto">
          <a:xfrm>
            <a:off x="990600" y="990600"/>
            <a:ext cx="3333750" cy="5029200"/>
          </a:xfrm>
          <a:prstGeom prst="rect">
            <a:avLst/>
          </a:prstGeom>
          <a:noFill/>
        </p:spPr>
      </p:pic>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 Cited</a:t>
            </a:r>
            <a:endParaRPr lang="en-US" dirty="0"/>
          </a:p>
        </p:txBody>
      </p:sp>
      <p:sp>
        <p:nvSpPr>
          <p:cNvPr id="3" name="Content Placeholder 2"/>
          <p:cNvSpPr>
            <a:spLocks noGrp="1"/>
          </p:cNvSpPr>
          <p:nvPr>
            <p:ph idx="1"/>
          </p:nvPr>
        </p:nvSpPr>
        <p:spPr/>
        <p:txBody>
          <a:bodyPr>
            <a:normAutofit fontScale="92500"/>
          </a:bodyPr>
          <a:lstStyle/>
          <a:p>
            <a:r>
              <a:rPr lang="en-US" dirty="0" smtClean="0">
                <a:hlinkClick r:id="rId2"/>
              </a:rPr>
              <a:t>http://www.cambodia.org/khmer_rouge/</a:t>
            </a:r>
            <a:endParaRPr lang="en-US" dirty="0" smtClean="0"/>
          </a:p>
          <a:p>
            <a:r>
              <a:rPr lang="en-US" dirty="0" smtClean="0">
                <a:hlinkClick r:id="rId3"/>
              </a:rPr>
              <a:t>http://en.wikipedia.org/wiki/Khmer_Rouge_rule_of_Cambodia</a:t>
            </a:r>
            <a:endParaRPr lang="en-US" dirty="0" smtClean="0"/>
          </a:p>
          <a:p>
            <a:r>
              <a:rPr lang="en-US" dirty="0" smtClean="0">
                <a:hlinkClick r:id="rId4"/>
              </a:rPr>
              <a:t>http://www.edwebproject.org/sideshow/khmeryears/index.html</a:t>
            </a:r>
            <a:endParaRPr lang="en-US" dirty="0" smtClean="0"/>
          </a:p>
          <a:p>
            <a:r>
              <a:rPr lang="en-US" dirty="0" smtClean="0">
                <a:hlinkClick r:id="rId5"/>
              </a:rPr>
              <a:t>http://vagabonding.com/travelogue/000060.html</a:t>
            </a:r>
            <a:endParaRPr lang="en-US" dirty="0" smtClean="0"/>
          </a:p>
          <a:p>
            <a:r>
              <a:rPr lang="en-US" dirty="0" smtClean="0">
                <a:hlinkClick r:id="rId6"/>
              </a:rPr>
              <a:t>http://english.aljazeera.net/news/asia-pacific/2007/06/200852519356875751.html</a:t>
            </a:r>
            <a:r>
              <a:rPr lang="en-US" dirty="0" smtClean="0"/>
              <a:t> </a:t>
            </a:r>
            <a:endParaRPr lang="en-US" dirty="0"/>
          </a:p>
        </p:txBody>
      </p:sp>
    </p:spTree>
  </p:cSld>
  <p:clrMapOvr>
    <a:masterClrMapping/>
  </p:clrMapOvr>
  <p:transition>
    <p:diamon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were they?</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 guerilla group driven</a:t>
            </a:r>
            <a:r>
              <a:rPr lang="en-US" dirty="0" smtClean="0"/>
              <a:t> by </a:t>
            </a:r>
            <a:r>
              <a:rPr lang="en-US" dirty="0" smtClean="0"/>
              <a:t>communist ideas</a:t>
            </a:r>
          </a:p>
          <a:p>
            <a:r>
              <a:rPr lang="en-US" dirty="0" smtClean="0"/>
              <a:t>1975- 1979; Khmer Rouge killed approximately 2 million Cambodians </a:t>
            </a:r>
          </a:p>
          <a:p>
            <a:r>
              <a:rPr lang="en-US" dirty="0" smtClean="0"/>
              <a:t>Planned the necessary steps to</a:t>
            </a:r>
            <a:r>
              <a:rPr lang="en-US" dirty="0" smtClean="0"/>
              <a:t> turn </a:t>
            </a:r>
            <a:r>
              <a:rPr lang="en-US" dirty="0" smtClean="0"/>
              <a:t>the society into an agrarian society</a:t>
            </a:r>
          </a:p>
          <a:p>
            <a:r>
              <a:rPr lang="en-US" dirty="0" smtClean="0"/>
              <a:t>Wanted to transform the society from industrial to farming</a:t>
            </a:r>
          </a:p>
          <a:p>
            <a:r>
              <a:rPr lang="en-US" dirty="0" smtClean="0"/>
              <a:t>Ultimate goal was to create a nation where everyone was equal, farming was the only job</a:t>
            </a:r>
            <a:endParaRPr lang="en-US" dirty="0"/>
          </a:p>
        </p:txBody>
      </p:sp>
    </p:spTree>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Information</a:t>
            </a:r>
            <a:endParaRPr lang="en-US" dirty="0"/>
          </a:p>
        </p:txBody>
      </p:sp>
      <p:sp>
        <p:nvSpPr>
          <p:cNvPr id="3" name="Content Placeholder 2"/>
          <p:cNvSpPr>
            <a:spLocks noGrp="1"/>
          </p:cNvSpPr>
          <p:nvPr>
            <p:ph idx="1"/>
          </p:nvPr>
        </p:nvSpPr>
        <p:spPr/>
        <p:txBody>
          <a:bodyPr/>
          <a:lstStyle/>
          <a:p>
            <a:r>
              <a:rPr lang="en-US" dirty="0" smtClean="0"/>
              <a:t>In 1970 the Khmer Rouge gained control of over 2/3 of the country</a:t>
            </a:r>
          </a:p>
          <a:p>
            <a:r>
              <a:rPr lang="en-US" dirty="0" smtClean="0"/>
              <a:t>North Vietnamese and Viet Cong troops were forced to withdraw by 1973</a:t>
            </a:r>
          </a:p>
          <a:p>
            <a:r>
              <a:rPr lang="en-US" dirty="0" smtClean="0"/>
              <a:t>In 1975 The Cambodian government was completely taken over</a:t>
            </a:r>
          </a:p>
          <a:p>
            <a:r>
              <a:rPr lang="en-US" dirty="0" smtClean="0"/>
              <a:t>Established “Democratic Kampuchea”</a:t>
            </a:r>
          </a:p>
          <a:p>
            <a:endParaRPr lang="en-US" dirty="0"/>
          </a:p>
        </p:txBody>
      </p:sp>
    </p:spTree>
  </p:cSld>
  <p:clrMapOvr>
    <a:masterClrMapping/>
  </p:clrMapOvr>
  <p:transition>
    <p:wipe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was attacked?</a:t>
            </a:r>
            <a:endParaRPr lang="en-US" dirty="0"/>
          </a:p>
        </p:txBody>
      </p:sp>
      <p:sp>
        <p:nvSpPr>
          <p:cNvPr id="3" name="Content Placeholder 2"/>
          <p:cNvSpPr>
            <a:spLocks noGrp="1"/>
          </p:cNvSpPr>
          <p:nvPr>
            <p:ph idx="1"/>
          </p:nvPr>
        </p:nvSpPr>
        <p:spPr/>
        <p:txBody>
          <a:bodyPr/>
          <a:lstStyle/>
          <a:p>
            <a:r>
              <a:rPr lang="en-US" dirty="0" smtClean="0"/>
              <a:t>Cambodians </a:t>
            </a:r>
          </a:p>
          <a:p>
            <a:r>
              <a:rPr lang="en-US" dirty="0" smtClean="0"/>
              <a:t>People that didn’t fit the requirements to make the world a farming </a:t>
            </a:r>
            <a:r>
              <a:rPr lang="en-US" dirty="0" smtClean="0"/>
              <a:t>agriculture</a:t>
            </a:r>
            <a:endParaRPr lang="en-US" dirty="0" smtClean="0"/>
          </a:p>
          <a:p>
            <a:r>
              <a:rPr lang="en-US" dirty="0" smtClean="0"/>
              <a:t>Intellectuals and skilled workers were assassinated</a:t>
            </a:r>
          </a:p>
          <a:p>
            <a:r>
              <a:rPr lang="en-US" dirty="0" smtClean="0"/>
              <a:t>Many died early on because of starvation </a:t>
            </a:r>
          </a:p>
          <a:p>
            <a:r>
              <a:rPr lang="en-US" dirty="0" smtClean="0"/>
              <a:t>Some families grew on to the idea and played dumb to survive</a:t>
            </a:r>
          </a:p>
          <a:p>
            <a:endParaRPr lang="en-US" dirty="0" smtClean="0"/>
          </a:p>
          <a:p>
            <a:endParaRPr lang="en-US" dirty="0"/>
          </a:p>
        </p:txBody>
      </p:sp>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 victim and survivor- </a:t>
            </a:r>
            <a:r>
              <a:rPr lang="en-US" dirty="0" err="1" smtClean="0"/>
              <a:t>Pol</a:t>
            </a:r>
            <a:r>
              <a:rPr lang="en-US" dirty="0" smtClean="0"/>
              <a:t> </a:t>
            </a:r>
            <a:r>
              <a:rPr lang="en-US" dirty="0" err="1" smtClean="0"/>
              <a:t>Phala</a:t>
            </a:r>
            <a:endParaRPr lang="en-US" dirty="0"/>
          </a:p>
        </p:txBody>
      </p:sp>
      <p:sp>
        <p:nvSpPr>
          <p:cNvPr id="5" name="Content Placeholder 4"/>
          <p:cNvSpPr>
            <a:spLocks noGrp="1"/>
          </p:cNvSpPr>
          <p:nvPr>
            <p:ph sz="half" idx="1"/>
          </p:nvPr>
        </p:nvSpPr>
        <p:spPr/>
        <p:txBody>
          <a:bodyPr>
            <a:normAutofit lnSpcReduction="10000"/>
          </a:bodyPr>
          <a:lstStyle/>
          <a:p>
            <a:r>
              <a:rPr lang="en-US" dirty="0" smtClean="0"/>
              <a:t>“I never dared hope I would survive. When we were liberated we felt that we had a new life.”</a:t>
            </a:r>
          </a:p>
          <a:p>
            <a:r>
              <a:rPr lang="en-US" dirty="0" smtClean="0"/>
              <a:t>“What I remember most is the separation and the killing.”</a:t>
            </a:r>
          </a:p>
          <a:p>
            <a:endParaRPr lang="en-US" dirty="0" smtClean="0"/>
          </a:p>
          <a:p>
            <a:endParaRPr lang="en-US" dirty="0"/>
          </a:p>
        </p:txBody>
      </p:sp>
      <p:sp>
        <p:nvSpPr>
          <p:cNvPr id="6" name="Content Placeholder 5"/>
          <p:cNvSpPr>
            <a:spLocks noGrp="1"/>
          </p:cNvSpPr>
          <p:nvPr>
            <p:ph sz="half" idx="2"/>
          </p:nvPr>
        </p:nvSpPr>
        <p:spPr/>
        <p:txBody>
          <a:bodyPr>
            <a:normAutofit lnSpcReduction="10000"/>
          </a:bodyPr>
          <a:lstStyle/>
          <a:p>
            <a:r>
              <a:rPr lang="en-US" dirty="0" smtClean="0"/>
              <a:t>“We worked using our hands. It was hard and when we did not finish they did not allow us to eat.”</a:t>
            </a:r>
          </a:p>
          <a:p>
            <a:r>
              <a:rPr lang="en-US" dirty="0" smtClean="0"/>
              <a:t>“If a person didn't work according to their orders they would kill us. They always said 'keeping you is no gain and losing you is no loss'.”</a:t>
            </a:r>
          </a:p>
          <a:p>
            <a:endParaRPr lang="en-US" dirty="0" smtClean="0"/>
          </a:p>
          <a:p>
            <a:endParaRPr lang="en-US" dirty="0" smtClean="0"/>
          </a:p>
          <a:p>
            <a:endParaRPr lang="en-US" dirty="0"/>
          </a:p>
        </p:txBody>
      </p:sp>
      <p:pic>
        <p:nvPicPr>
          <p:cNvPr id="3074" name="Picture 2" descr="http://english.aljazeera.net/mritems/images/2007/6/13/1_222024_1_9.jpg"/>
          <p:cNvPicPr>
            <a:picLocks noChangeAspect="1" noChangeArrowheads="1"/>
          </p:cNvPicPr>
          <p:nvPr/>
        </p:nvPicPr>
        <p:blipFill>
          <a:blip r:embed="rId2" cstate="print"/>
          <a:srcRect/>
          <a:stretch>
            <a:fillRect/>
          </a:stretch>
        </p:blipFill>
        <p:spPr bwMode="auto">
          <a:xfrm>
            <a:off x="2286000" y="4724400"/>
            <a:ext cx="2819400" cy="1879600"/>
          </a:xfrm>
          <a:prstGeom prst="rect">
            <a:avLst/>
          </a:prstGeom>
          <a:noFill/>
        </p:spPr>
      </p:pic>
    </p:spTree>
  </p:cSld>
  <p:clrMapOvr>
    <a:masterClrMapping/>
  </p:clrMapOvr>
  <p:transition>
    <p:pull dir="l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Lon Him</a:t>
            </a:r>
            <a:endParaRPr lang="en-US" dirty="0"/>
          </a:p>
        </p:txBody>
      </p:sp>
      <p:sp>
        <p:nvSpPr>
          <p:cNvPr id="3" name="Content Placeholder 2"/>
          <p:cNvSpPr>
            <a:spLocks noGrp="1"/>
          </p:cNvSpPr>
          <p:nvPr>
            <p:ph sz="half" idx="1"/>
          </p:nvPr>
        </p:nvSpPr>
        <p:spPr/>
        <p:txBody>
          <a:bodyPr>
            <a:normAutofit fontScale="85000" lnSpcReduction="20000"/>
          </a:bodyPr>
          <a:lstStyle/>
          <a:p>
            <a:r>
              <a:rPr lang="en-US" dirty="0" smtClean="0"/>
              <a:t>“</a:t>
            </a:r>
            <a:r>
              <a:rPr lang="en-GB" dirty="0" smtClean="0"/>
              <a:t>When I saw the Khmer Rouge for the first time, I seemed to feel happy because the war was ended and I could carry on my studies.”</a:t>
            </a:r>
          </a:p>
          <a:p>
            <a:r>
              <a:rPr lang="en-GB" dirty="0" smtClean="0"/>
              <a:t>“The next day they pointed guns at us and removed us from Phnom Penh. Some people who did not obey the order were shot instantly right in front of </a:t>
            </a:r>
            <a:r>
              <a:rPr lang="en-GB" dirty="0" err="1" smtClean="0"/>
              <a:t>Ooma-Laum</a:t>
            </a:r>
            <a:r>
              <a:rPr lang="en-GB" dirty="0" smtClean="0"/>
              <a:t> pagoda. I witnessed it with my own eyes.”</a:t>
            </a:r>
            <a:endParaRPr lang="en-US" dirty="0"/>
          </a:p>
        </p:txBody>
      </p:sp>
      <p:sp>
        <p:nvSpPr>
          <p:cNvPr id="4" name="Content Placeholder 3"/>
          <p:cNvSpPr>
            <a:spLocks noGrp="1"/>
          </p:cNvSpPr>
          <p:nvPr>
            <p:ph sz="half" idx="2"/>
          </p:nvPr>
        </p:nvSpPr>
        <p:spPr/>
        <p:txBody>
          <a:bodyPr>
            <a:normAutofit fontScale="85000" lnSpcReduction="20000"/>
          </a:bodyPr>
          <a:lstStyle/>
          <a:p>
            <a:r>
              <a:rPr lang="en-US" dirty="0" smtClean="0"/>
              <a:t>“If we were lazy we would be badly treated. Some people were taken away, especially those who were literate and talkative.”</a:t>
            </a:r>
          </a:p>
          <a:p>
            <a:r>
              <a:rPr lang="en-US" dirty="0" smtClean="0"/>
              <a:t>“The people who survived were those who kept their backgrounds hidden and personal information about knowledge, jobs and other things. I dared not tell them which level of study I had got and what my job was.”</a:t>
            </a:r>
          </a:p>
          <a:p>
            <a:endParaRPr lang="en-US" dirty="0" smtClean="0"/>
          </a:p>
          <a:p>
            <a:endParaRPr lang="en-US" dirty="0"/>
          </a:p>
        </p:txBody>
      </p:sp>
      <p:sp>
        <p:nvSpPr>
          <p:cNvPr id="20481"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4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0484" name="Picture 4" descr="http://english.aljazeera.net/mritems/images/2007/6/13/1_222024_1_16.jpg"/>
          <p:cNvPicPr>
            <a:picLocks noChangeAspect="1" noChangeArrowheads="1"/>
          </p:cNvPicPr>
          <p:nvPr/>
        </p:nvPicPr>
        <p:blipFill>
          <a:blip r:embed="rId2" cstate="print"/>
          <a:srcRect/>
          <a:stretch>
            <a:fillRect/>
          </a:stretch>
        </p:blipFill>
        <p:spPr bwMode="auto">
          <a:xfrm>
            <a:off x="6629400" y="152400"/>
            <a:ext cx="2181225" cy="1454150"/>
          </a:xfrm>
          <a:prstGeom prst="rect">
            <a:avLst/>
          </a:prstGeom>
          <a:noFill/>
        </p:spPr>
      </p:pic>
    </p:spTree>
  </p:cSld>
  <p:clrMapOvr>
    <a:masterClrMapping/>
  </p:clrMapOvr>
  <p:transition>
    <p:zoom dir="in"/>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Other Names for Khmer Rouge</a:t>
            </a:r>
            <a:endParaRPr lang="en-US" dirty="0"/>
          </a:p>
        </p:txBody>
      </p:sp>
      <p:sp>
        <p:nvSpPr>
          <p:cNvPr id="7" name="Content Placeholder 6"/>
          <p:cNvSpPr>
            <a:spLocks noGrp="1"/>
          </p:cNvSpPr>
          <p:nvPr>
            <p:ph idx="1"/>
          </p:nvPr>
        </p:nvSpPr>
        <p:spPr/>
        <p:txBody>
          <a:bodyPr>
            <a:normAutofit fontScale="92500" lnSpcReduction="20000"/>
          </a:bodyPr>
          <a:lstStyle/>
          <a:p>
            <a:r>
              <a:rPr lang="en-US" dirty="0" smtClean="0"/>
              <a:t>Democratic Kampuchea</a:t>
            </a:r>
          </a:p>
          <a:p>
            <a:r>
              <a:rPr lang="en-US" dirty="0" err="1" smtClean="0"/>
              <a:t>Pol</a:t>
            </a:r>
            <a:r>
              <a:rPr lang="en-US" dirty="0" smtClean="0"/>
              <a:t> Pot Regime</a:t>
            </a:r>
          </a:p>
          <a:p>
            <a:r>
              <a:rPr lang="en-US" dirty="0" smtClean="0"/>
              <a:t>Genocide Regime</a:t>
            </a:r>
          </a:p>
          <a:p>
            <a:r>
              <a:rPr lang="en-US" dirty="0" smtClean="0"/>
              <a:t>Killing Fields</a:t>
            </a:r>
          </a:p>
          <a:p>
            <a:r>
              <a:rPr lang="en-US" dirty="0" smtClean="0"/>
              <a:t>Cambodian Communists</a:t>
            </a:r>
          </a:p>
          <a:p>
            <a:r>
              <a:rPr lang="en-US" dirty="0" smtClean="0"/>
              <a:t>Red Khmer</a:t>
            </a:r>
          </a:p>
          <a:p>
            <a:r>
              <a:rPr lang="en-US" dirty="0" smtClean="0"/>
              <a:t>Communist Party of Cambodia</a:t>
            </a:r>
          </a:p>
          <a:p>
            <a:r>
              <a:rPr lang="en-US" dirty="0" smtClean="0"/>
              <a:t>Cambodian Genocide</a:t>
            </a:r>
          </a:p>
          <a:p>
            <a:r>
              <a:rPr lang="en-US" dirty="0" smtClean="0"/>
              <a:t>Khmer </a:t>
            </a:r>
            <a:r>
              <a:rPr lang="en-US" dirty="0" err="1" smtClean="0"/>
              <a:t>Krah</a:t>
            </a:r>
            <a:r>
              <a:rPr lang="en-US" dirty="0" smtClean="0"/>
              <a:t>-Ham</a:t>
            </a:r>
          </a:p>
          <a:p>
            <a:r>
              <a:rPr lang="en-US" dirty="0" err="1" smtClean="0"/>
              <a:t>Angkar</a:t>
            </a:r>
            <a:endParaRPr lang="en-US" dirty="0"/>
          </a:p>
        </p:txBody>
      </p:sp>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was going through their </a:t>
            </a:r>
            <a:r>
              <a:rPr lang="en-US" dirty="0" smtClean="0"/>
              <a:t>heads?</a:t>
            </a:r>
            <a:endParaRPr lang="en-US" dirty="0"/>
          </a:p>
        </p:txBody>
      </p:sp>
      <p:sp>
        <p:nvSpPr>
          <p:cNvPr id="3" name="Content Placeholder 2"/>
          <p:cNvSpPr>
            <a:spLocks noGrp="1"/>
          </p:cNvSpPr>
          <p:nvPr>
            <p:ph idx="1"/>
          </p:nvPr>
        </p:nvSpPr>
        <p:spPr/>
        <p:txBody>
          <a:bodyPr>
            <a:normAutofit fontScale="92500" lnSpcReduction="10000"/>
          </a:bodyPr>
          <a:lstStyle/>
          <a:p>
            <a:r>
              <a:rPr lang="en-US" i="1" dirty="0" smtClean="0"/>
              <a:t>"Hey </a:t>
            </a:r>
            <a:r>
              <a:rPr lang="en-US" i="1" dirty="0" err="1" smtClean="0"/>
              <a:t>Pol</a:t>
            </a:r>
            <a:r>
              <a:rPr lang="en-US" i="1" dirty="0" smtClean="0"/>
              <a:t>, I've got an idea, man. Let's turn the country upside down and get real primitive. Evacuate all the cities, march everyone out to the country. And then start farming, man! Big time. And if anyone resists, let's execute them. In fact, let's kill a whole lot of people. I'm talking hundreds of thousands. Maybe millions. And do it real cruel-like. Bash their heads against trees, electrocute '</a:t>
            </a:r>
            <a:r>
              <a:rPr lang="en-US" i="1" dirty="0" err="1" smtClean="0"/>
              <a:t>em</a:t>
            </a:r>
            <a:r>
              <a:rPr lang="en-US" i="1" dirty="0" smtClean="0"/>
              <a:t>, drown '</a:t>
            </a:r>
            <a:r>
              <a:rPr lang="en-US" i="1" dirty="0" err="1" smtClean="0"/>
              <a:t>em</a:t>
            </a:r>
            <a:r>
              <a:rPr lang="en-US" i="1" dirty="0" smtClean="0"/>
              <a:t> in vats of cold water..."</a:t>
            </a:r>
            <a:endParaRPr lang="en-US" dirty="0" smtClean="0"/>
          </a:p>
          <a:p>
            <a:endParaRPr lang="en-US" dirty="0"/>
          </a:p>
        </p:txBody>
      </p:sp>
    </p:spTree>
  </p:cSld>
  <p:clrMapOvr>
    <a:masterClrMapping/>
  </p:clrMapOvr>
  <p:transition>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buNone/>
            </a:pPr>
            <a:endParaRPr lang="en-US" dirty="0"/>
          </a:p>
        </p:txBody>
      </p:sp>
      <p:pic>
        <p:nvPicPr>
          <p:cNvPr id="10242" name="Picture 2" descr="http://www.historyplace.com/worldhistory/genocide/khmer-rouge.jpg"/>
          <p:cNvPicPr>
            <a:picLocks noChangeAspect="1" noChangeArrowheads="1"/>
          </p:cNvPicPr>
          <p:nvPr/>
        </p:nvPicPr>
        <p:blipFill>
          <a:blip r:embed="rId2" cstate="print"/>
          <a:srcRect/>
          <a:stretch>
            <a:fillRect/>
          </a:stretch>
        </p:blipFill>
        <p:spPr bwMode="auto">
          <a:xfrm>
            <a:off x="381000" y="457200"/>
            <a:ext cx="3590925" cy="2604043"/>
          </a:xfrm>
          <a:prstGeom prst="rect">
            <a:avLst/>
          </a:prstGeom>
          <a:noFill/>
        </p:spPr>
      </p:pic>
      <p:pic>
        <p:nvPicPr>
          <p:cNvPr id="10244" name="Picture 4" descr="http://bankstowntafehsc.swsi.wikispaces.net/file/view/Khmer_Rouge_soldiers_2.jpg/76334581/Khmer_Rouge_soldiers_2.jpg"/>
          <p:cNvPicPr>
            <a:picLocks noChangeAspect="1" noChangeArrowheads="1"/>
          </p:cNvPicPr>
          <p:nvPr/>
        </p:nvPicPr>
        <p:blipFill>
          <a:blip r:embed="rId3" cstate="print"/>
          <a:srcRect/>
          <a:stretch>
            <a:fillRect/>
          </a:stretch>
        </p:blipFill>
        <p:spPr bwMode="auto">
          <a:xfrm>
            <a:off x="3657600" y="3124200"/>
            <a:ext cx="4876800" cy="3190875"/>
          </a:xfrm>
          <a:prstGeom prst="rect">
            <a:avLst/>
          </a:prstGeom>
          <a:noFill/>
        </p:spPr>
      </p:pic>
      <p:pic>
        <p:nvPicPr>
          <p:cNvPr id="10246" name="Picture 6" descr="http://www.libraries.rutgers.edu/rul/news/06/03_khmer_rouge.jpg"/>
          <p:cNvPicPr>
            <a:picLocks noChangeAspect="1" noChangeArrowheads="1"/>
          </p:cNvPicPr>
          <p:nvPr/>
        </p:nvPicPr>
        <p:blipFill>
          <a:blip r:embed="rId4" cstate="print"/>
          <a:srcRect/>
          <a:stretch>
            <a:fillRect/>
          </a:stretch>
        </p:blipFill>
        <p:spPr bwMode="auto">
          <a:xfrm>
            <a:off x="685800" y="3352800"/>
            <a:ext cx="2590402" cy="3200400"/>
          </a:xfrm>
          <a:prstGeom prst="rect">
            <a:avLst/>
          </a:prstGeom>
          <a:noFill/>
        </p:spPr>
      </p:pic>
      <p:pic>
        <p:nvPicPr>
          <p:cNvPr id="10248" name="Picture 8" descr="http://www.welt.de/multimedia/archive/1238495390000/00783/eng_khmer_rouge01_B_783165g.jpg"/>
          <p:cNvPicPr>
            <a:picLocks noChangeAspect="1" noChangeArrowheads="1"/>
          </p:cNvPicPr>
          <p:nvPr/>
        </p:nvPicPr>
        <p:blipFill>
          <a:blip r:embed="rId5" cstate="print"/>
          <a:srcRect/>
          <a:stretch>
            <a:fillRect/>
          </a:stretch>
        </p:blipFill>
        <p:spPr bwMode="auto">
          <a:xfrm>
            <a:off x="4343400" y="304800"/>
            <a:ext cx="4000500" cy="2667000"/>
          </a:xfrm>
          <a:prstGeom prst="rect">
            <a:avLst/>
          </a:prstGeom>
          <a:noFill/>
        </p:spPr>
      </p:pic>
    </p:spTree>
  </p:cSld>
  <p:clrMapOvr>
    <a:masterClrMapping/>
  </p:clrMapOvr>
  <p:transition>
    <p:newsflash/>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68</TotalTime>
  <Words>618</Words>
  <Application>Microsoft Office PowerPoint</Application>
  <PresentationFormat>On-screen Show (4:3)</PresentationFormat>
  <Paragraphs>49</Paragraphs>
  <Slides>10</Slides>
  <Notes>0</Notes>
  <HiddenSlides>0</HiddenSlides>
  <MMClips>0</MMClips>
  <ScaleCrop>false</ScaleCrop>
  <HeadingPairs>
    <vt:vector size="4" baseType="variant">
      <vt:variant>
        <vt:lpstr>Design Template</vt:lpstr>
      </vt:variant>
      <vt:variant>
        <vt:i4>1</vt:i4>
      </vt:variant>
      <vt:variant>
        <vt:lpstr>Slide Titles</vt:lpstr>
      </vt:variant>
      <vt:variant>
        <vt:i4>10</vt:i4>
      </vt:variant>
    </vt:vector>
  </HeadingPairs>
  <TitlesOfParts>
    <vt:vector size="11" baseType="lpstr">
      <vt:lpstr>Verve</vt:lpstr>
      <vt:lpstr>Khmer Rouge</vt:lpstr>
      <vt:lpstr>Who were they?</vt:lpstr>
      <vt:lpstr>More Information</vt:lpstr>
      <vt:lpstr>Who was attacked?</vt:lpstr>
      <vt:lpstr>A victim and survivor- Pol Phala</vt:lpstr>
      <vt:lpstr>Lon Him</vt:lpstr>
      <vt:lpstr>Other Names for Khmer Rouge</vt:lpstr>
      <vt:lpstr>What was going through their heads?</vt:lpstr>
      <vt:lpstr>Slide 9</vt:lpstr>
      <vt:lpstr>Works Cited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Khmer Rouge Years</dc:title>
  <dc:creator>Student</dc:creator>
  <cp:lastModifiedBy>Anne Rogalski</cp:lastModifiedBy>
  <cp:revision>16</cp:revision>
  <dcterms:created xsi:type="dcterms:W3CDTF">2010-10-17T21:19:48Z</dcterms:created>
  <dcterms:modified xsi:type="dcterms:W3CDTF">2010-10-17T21:22:10Z</dcterms:modified>
</cp:coreProperties>
</file>