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5" autoAdjust="0"/>
    <p:restoredTop sz="94660"/>
  </p:normalViewPr>
  <p:slideViewPr>
    <p:cSldViewPr>
      <p:cViewPr varScale="1">
        <p:scale>
          <a:sx n="74" d="100"/>
          <a:sy n="74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74403-08B2-4480-91EC-EBE9CFFC07D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2D8EB-E0D9-4BD5-B04E-3C5F85008F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2D8EB-E0D9-4BD5-B04E-3C5F85008F3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EA7BE-88BB-4B09-8D96-AC00918AD16F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87A38-AB1F-4048-8C32-EBFF1D76C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Robin\Local Settings\Temporary Internet Files\Content.IE5\YT6V1YZC\MPj044505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935"/>
            <a:ext cx="9144000" cy="686293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39059" y="3657600"/>
            <a:ext cx="73103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Where nature and fun are combined!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2209800"/>
            <a:ext cx="67818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Wisconsin dells.</a:t>
            </a:r>
            <a:endParaRPr 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</p:txBody>
      </p:sp>
      <p:pic>
        <p:nvPicPr>
          <p:cNvPr id="7" name="Picture 6" descr="3-Black-Anaconda-Noahs-A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09800"/>
            <a:ext cx="3998549" cy="2362200"/>
          </a:xfrm>
          <a:prstGeom prst="rect">
            <a:avLst/>
          </a:prstGeom>
        </p:spPr>
      </p:pic>
      <p:pic>
        <p:nvPicPr>
          <p:cNvPr id="8" name="Picture 7" descr="st_waterslide6_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200400"/>
            <a:ext cx="4286250" cy="2852573"/>
          </a:xfrm>
          <a:prstGeom prst="rect">
            <a:avLst/>
          </a:prstGeom>
        </p:spPr>
      </p:pic>
      <p:pic>
        <p:nvPicPr>
          <p:cNvPr id="9" name="Picture 8" descr="SpongeBob-standu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86600" y="762000"/>
            <a:ext cx="1315156" cy="168090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19200" y="228600"/>
            <a:ext cx="5791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Noah’s Ark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ave po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2438400"/>
            <a:ext cx="2857500" cy="3810000"/>
          </a:xfrm>
        </p:spPr>
      </p:pic>
      <p:pic>
        <p:nvPicPr>
          <p:cNvPr id="5" name="Picture 4" descr="hades roller coas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2819400"/>
            <a:ext cx="2609850" cy="31570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66800" y="381000"/>
            <a:ext cx="7239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Mount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Olympus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" name="Picture 6" descr="3_t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2590800"/>
            <a:ext cx="2190750" cy="35052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uckWithBluf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89318" y="3581400"/>
            <a:ext cx="4284397" cy="3040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duc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895600"/>
            <a:ext cx="4064000" cy="2438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52600" y="609600"/>
            <a:ext cx="6248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 Ducks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wilderness%20indo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981200"/>
            <a:ext cx="3399751" cy="4525963"/>
          </a:xfrm>
        </p:spPr>
      </p:pic>
      <p:sp>
        <p:nvSpPr>
          <p:cNvPr id="4" name="Rectangle 3"/>
          <p:cNvSpPr/>
          <p:nvPr/>
        </p:nvSpPr>
        <p:spPr>
          <a:xfrm>
            <a:off x="1524000" y="304800"/>
            <a:ext cx="6096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 Kalahari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5" descr="wl-totem-pole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9517" y="1676400"/>
            <a:ext cx="3274483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wisconsin-del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4419600"/>
            <a:ext cx="3396838" cy="2190473"/>
          </a:xfrm>
        </p:spPr>
      </p:pic>
      <p:sp>
        <p:nvSpPr>
          <p:cNvPr id="4" name="Rectangle 3"/>
          <p:cNvSpPr/>
          <p:nvPr/>
        </p:nvSpPr>
        <p:spPr>
          <a:xfrm>
            <a:off x="1600200" y="0"/>
            <a:ext cx="60198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 Wilderness</a:t>
            </a:r>
            <a:endParaRPr lang="en-US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5" descr="WildernessAtTheSmokiesWildWaterDom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657600"/>
            <a:ext cx="4114800" cy="2734628"/>
          </a:xfrm>
          <a:prstGeom prst="rect">
            <a:avLst/>
          </a:prstGeom>
        </p:spPr>
      </p:pic>
      <p:pic>
        <p:nvPicPr>
          <p:cNvPr id="7" name="Picture 6" descr="2283976721_3efa739c7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1447800"/>
            <a:ext cx="3378200" cy="2533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• </a:t>
            </a:r>
            <a:r>
              <a:rPr lang="en-US" dirty="0" smtClean="0"/>
              <a:t>http://</a:t>
            </a:r>
            <a:r>
              <a:rPr lang="en-US" dirty="0" smtClean="0"/>
              <a:t>www.wildernessresort.com/resort-waterparks/resort-waterparks.html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•</a:t>
            </a:r>
            <a:r>
              <a:rPr lang="en-US" dirty="0" smtClean="0"/>
              <a:t>http</a:t>
            </a:r>
            <a:r>
              <a:rPr lang="en-US" dirty="0" smtClean="0"/>
              <a:t>://www.noahsarkwaterpark.com</a:t>
            </a:r>
            <a:r>
              <a:rPr lang="en-US" dirty="0" smtClean="0"/>
              <a:t>/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•http</a:t>
            </a:r>
            <a:r>
              <a:rPr lang="en-US" dirty="0" smtClean="0"/>
              <a:t>://</a:t>
            </a:r>
            <a:r>
              <a:rPr lang="en-US" dirty="0" smtClean="0"/>
              <a:t>www.dells.com/wisconsin-dells-attractions/wisconsin-dells-attractions.htm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3200400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193</TotalTime>
  <Words>36</Words>
  <Application>Microsoft Office PowerPoint</Application>
  <PresentationFormat>On-screen Show (4:3)</PresentationFormat>
  <Paragraphs>15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Work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Wisconsin Dells.</dc:title>
  <dc:creator>Student</dc:creator>
  <cp:lastModifiedBy>Student</cp:lastModifiedBy>
  <cp:revision>22</cp:revision>
  <dcterms:created xsi:type="dcterms:W3CDTF">2009-11-03T16:26:02Z</dcterms:created>
  <dcterms:modified xsi:type="dcterms:W3CDTF">2009-11-04T16:28:16Z</dcterms:modified>
</cp:coreProperties>
</file>