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616593-6683-4811-92FB-D38128BCC753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9FA0D6-5599-4769-8847-292D4F7D9A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voanews.com/english/2009-11-03-voa36.co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	What it is like to live in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781800" cy="3048000"/>
          </a:xfrm>
        </p:spPr>
        <p:txBody>
          <a:bodyPr/>
          <a:lstStyle/>
          <a:p>
            <a:r>
              <a:rPr lang="en-US" dirty="0" smtClean="0"/>
              <a:t>					</a:t>
            </a:r>
            <a:endParaRPr lang="en-US" dirty="0"/>
          </a:p>
        </p:txBody>
      </p:sp>
      <p:pic>
        <p:nvPicPr>
          <p:cNvPr id="1027" name="Picture 3" descr="C:\Users\Student\Pictures\afr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971800"/>
            <a:ext cx="3284171" cy="34004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Rich cities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343400" cy="443484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Cities in Africa wealthy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only rich are able to afford the rent 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Large selling area for diamonds and gold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Good food and water supplies 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Many different cultures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5" name="Picture 3" descr="C:\Users\Student\Pictures\imagesCALH14H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10200" y="1600200"/>
            <a:ext cx="2418371" cy="1961356"/>
          </a:xfrm>
          <a:prstGeom prst="rect">
            <a:avLst/>
          </a:prstGeom>
          <a:noFill/>
        </p:spPr>
      </p:pic>
      <p:pic>
        <p:nvPicPr>
          <p:cNvPr id="3074" name="Picture 2" descr="C:\Users\Student\Pictures\cit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191000"/>
            <a:ext cx="2438400" cy="18245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Poor cities and people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More than half of African people live in slumps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No clean water or good food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Houses built out of anything found around them 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Different way of culture because of were they live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C:\Users\Student\Pictures\imagesCA1Q9C9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438400"/>
            <a:ext cx="217932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Student\Pictures\imagesCA7OKPF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038600"/>
            <a:ext cx="2035653" cy="1533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Student\Pictures\imagesCA6FGBR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5181600"/>
            <a:ext cx="2324100" cy="1477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C:\Users\Student\Pictures\imagesCAWNV8T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752600"/>
            <a:ext cx="2191578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Culture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They dress different 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Different rituals 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Different gods that they honor 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Not as advanced in technology 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Different way of celebrating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Traditions </a:t>
            </a:r>
          </a:p>
        </p:txBody>
      </p:sp>
      <p:pic>
        <p:nvPicPr>
          <p:cNvPr id="2050" name="Picture 2" descr="C:\Users\Student\Pictures\imagesCA3VXA8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800600"/>
            <a:ext cx="1232746" cy="1828800"/>
          </a:xfrm>
          <a:prstGeom prst="rect">
            <a:avLst/>
          </a:prstGeom>
          <a:noFill/>
        </p:spPr>
      </p:pic>
      <p:pic>
        <p:nvPicPr>
          <p:cNvPr id="2051" name="Picture 3" descr="C:\Users\Student\Pictures\imagesCANOS3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066800"/>
            <a:ext cx="2294404" cy="1733550"/>
          </a:xfrm>
          <a:prstGeom prst="rect">
            <a:avLst/>
          </a:prstGeom>
          <a:noFill/>
        </p:spPr>
      </p:pic>
      <p:pic>
        <p:nvPicPr>
          <p:cNvPr id="2052" name="Picture 4" descr="C:\Users\Student\Pictures\imagesCANRWHQ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029200"/>
            <a:ext cx="2286000" cy="1512277"/>
          </a:xfrm>
          <a:prstGeom prst="rect">
            <a:avLst/>
          </a:prstGeom>
          <a:noFill/>
        </p:spPr>
      </p:pic>
      <p:pic>
        <p:nvPicPr>
          <p:cNvPr id="2053" name="Picture 5" descr="C:\Users\Student\Pictures\imagesCAGV0EJ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999" y="2133600"/>
            <a:ext cx="1441655" cy="1943100"/>
          </a:xfrm>
          <a:prstGeom prst="rect">
            <a:avLst/>
          </a:prstGeom>
          <a:noFill/>
        </p:spPr>
      </p:pic>
      <p:pic>
        <p:nvPicPr>
          <p:cNvPr id="2054" name="Picture 6" descr="C:\Users\Student\Pictures\imagesCA14HHR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2895600"/>
            <a:ext cx="253365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Animals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Animals we would never see in the wild in America</a:t>
            </a:r>
          </a:p>
          <a:p>
            <a:r>
              <a:rPr lang="en-US" dirty="0" smtClean="0"/>
              <a:t>Provide problems day to day</a:t>
            </a:r>
          </a:p>
          <a:p>
            <a:r>
              <a:rPr lang="en-US" dirty="0" smtClean="0"/>
              <a:t>Provide food</a:t>
            </a:r>
          </a:p>
          <a:p>
            <a:r>
              <a:rPr lang="en-US" dirty="0" smtClean="0"/>
              <a:t>Beautiful creatures </a:t>
            </a:r>
            <a:endParaRPr lang="en-US" dirty="0"/>
          </a:p>
        </p:txBody>
      </p:sp>
      <p:pic>
        <p:nvPicPr>
          <p:cNvPr id="4098" name="Picture 2" descr="C:\Users\Student\Pictures\imagesCAN8IUS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1066800"/>
            <a:ext cx="1000125" cy="1143000"/>
          </a:xfrm>
          <a:prstGeom prst="rect">
            <a:avLst/>
          </a:prstGeom>
          <a:noFill/>
        </p:spPr>
      </p:pic>
      <p:pic>
        <p:nvPicPr>
          <p:cNvPr id="4099" name="Picture 3" descr="C:\Users\Student\Pictures\imagesCAZNGD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410200"/>
            <a:ext cx="1828800" cy="967409"/>
          </a:xfrm>
          <a:prstGeom prst="rect">
            <a:avLst/>
          </a:prstGeom>
          <a:noFill/>
        </p:spPr>
      </p:pic>
      <p:pic>
        <p:nvPicPr>
          <p:cNvPr id="4100" name="Picture 4" descr="C:\Users\Student\Pictures\imagesCAY1RU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905000"/>
            <a:ext cx="1428750" cy="1076325"/>
          </a:xfrm>
          <a:prstGeom prst="rect">
            <a:avLst/>
          </a:prstGeom>
          <a:noFill/>
        </p:spPr>
      </p:pic>
      <p:pic>
        <p:nvPicPr>
          <p:cNvPr id="4101" name="Picture 5" descr="C:\Users\Student\Pictures\imagesCAY3CB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343400"/>
            <a:ext cx="1732201" cy="1304925"/>
          </a:xfrm>
          <a:prstGeom prst="rect">
            <a:avLst/>
          </a:prstGeom>
          <a:noFill/>
        </p:spPr>
      </p:pic>
      <p:pic>
        <p:nvPicPr>
          <p:cNvPr id="4102" name="Picture 6" descr="C:\Users\Student\Pictures\imagesCAD3EUH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357526"/>
            <a:ext cx="1676400" cy="1471649"/>
          </a:xfrm>
          <a:prstGeom prst="rect">
            <a:avLst/>
          </a:prstGeom>
          <a:noFill/>
        </p:spPr>
      </p:pic>
      <p:pic>
        <p:nvPicPr>
          <p:cNvPr id="4103" name="Picture 7" descr="C:\Users\Student\Pictures\imagesCA5DNP3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5410200"/>
            <a:ext cx="1666875" cy="1111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Diseases of Africa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Top killers</a:t>
            </a:r>
          </a:p>
          <a:p>
            <a:r>
              <a:rPr lang="en-US" dirty="0" smtClean="0"/>
              <a:t>Malaria</a:t>
            </a:r>
          </a:p>
          <a:p>
            <a:r>
              <a:rPr lang="en-US" dirty="0" smtClean="0"/>
              <a:t>Influenza</a:t>
            </a:r>
          </a:p>
          <a:p>
            <a:r>
              <a:rPr lang="en-US" dirty="0" smtClean="0"/>
              <a:t>Pneumonia </a:t>
            </a:r>
          </a:p>
          <a:p>
            <a:r>
              <a:rPr lang="en-US" dirty="0" smtClean="0"/>
              <a:t>HIVs</a:t>
            </a:r>
          </a:p>
          <a:p>
            <a:r>
              <a:rPr lang="en-US" dirty="0" smtClean="0"/>
              <a:t>No food or water</a:t>
            </a:r>
          </a:p>
        </p:txBody>
      </p:sp>
      <p:pic>
        <p:nvPicPr>
          <p:cNvPr id="1026" name="Picture 2" descr="C:\Users\Student\Pictures\imagesCAUX6A3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962400"/>
            <a:ext cx="2667000" cy="1831075"/>
          </a:xfrm>
          <a:prstGeom prst="rect">
            <a:avLst/>
          </a:prstGeom>
          <a:noFill/>
        </p:spPr>
      </p:pic>
      <p:pic>
        <p:nvPicPr>
          <p:cNvPr id="1027" name="Picture 3" descr="C:\Users\Student\Pictures\imagesCAZDRTT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209800"/>
            <a:ext cx="2362200" cy="1574800"/>
          </a:xfrm>
          <a:prstGeom prst="rect">
            <a:avLst/>
          </a:prstGeom>
          <a:noFill/>
        </p:spPr>
      </p:pic>
      <p:pic>
        <p:nvPicPr>
          <p:cNvPr id="1028" name="Picture 4" descr="C:\Users\Student\Pictures\imagesCAHZ35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800600"/>
            <a:ext cx="2508093" cy="18764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Lands of Africa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2514600" cy="249951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Deserts 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Jungles 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Grass lands 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Rain forests 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Waterfalls 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2050" name="Picture 2" descr="C:\Users\Student\Pictures\imagesCA7103Q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914400"/>
            <a:ext cx="1371600" cy="1938130"/>
          </a:xfrm>
          <a:prstGeom prst="rect">
            <a:avLst/>
          </a:prstGeom>
          <a:ln w="1270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51" name="Picture 3" descr="C:\Users\Student\Pictures\imagesCAMPO4T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276600"/>
            <a:ext cx="1981200" cy="1320800"/>
          </a:xfrm>
          <a:prstGeom prst="rect">
            <a:avLst/>
          </a:prstGeom>
          <a:ln w="1270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53" name="Picture 5" descr="C:\Users\Student\Pictures\sahara dese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953000"/>
            <a:ext cx="2209800" cy="147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5" name="Picture 7" descr="C:\Users\Student\Pictures\imagesCAU4RZ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953000"/>
            <a:ext cx="1600200" cy="1590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6" name="Picture 8" descr="C:\Users\Student\Pictures\imagesCA0HADJ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905000"/>
            <a:ext cx="2362200" cy="236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7" name="Picture 9" descr="C:\Users\Student\Pictures\imagesCA2RIMY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5029200"/>
            <a:ext cx="2133600" cy="14472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-Land and People, </a:t>
            </a:r>
            <a:r>
              <a:rPr lang="en-US" dirty="0" err="1" smtClean="0"/>
              <a:t>Hughc</a:t>
            </a:r>
            <a:r>
              <a:rPr lang="en-US" dirty="0" smtClean="0"/>
              <a:t>. Brooks, et all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</a:t>
            </a:r>
            <a:r>
              <a:rPr lang="en-US" sz="2800" dirty="0" err="1" smtClean="0"/>
              <a:t>News.com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1800" dirty="0" smtClean="0">
                <a:hlinkClick r:id="rId2"/>
              </a:rPr>
              <a:t>www.voanews.com/english/2009-11-03-voa36.com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03 November 2009</a:t>
            </a:r>
          </a:p>
        </p:txBody>
      </p:sp>
      <p:pic>
        <p:nvPicPr>
          <p:cNvPr id="1026" name="Picture 2" descr="C:\Users\haupert\Pictures\afric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990600"/>
            <a:ext cx="1828800" cy="2427611"/>
          </a:xfrm>
          <a:prstGeom prst="rect">
            <a:avLst/>
          </a:prstGeom>
          <a:noFill/>
        </p:spPr>
      </p:pic>
      <p:pic>
        <p:nvPicPr>
          <p:cNvPr id="1027" name="Picture 3" descr="C:\Users\haupert\Pictures\africa 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105400"/>
            <a:ext cx="2428875" cy="1613588"/>
          </a:xfrm>
          <a:prstGeom prst="rect">
            <a:avLst/>
          </a:prstGeom>
          <a:noFill/>
        </p:spPr>
      </p:pic>
      <p:pic>
        <p:nvPicPr>
          <p:cNvPr id="1028" name="Picture 4" descr="C:\Users\haupert\Pictures\africa 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438400"/>
            <a:ext cx="1447800" cy="2244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</TotalTime>
  <Words>126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 What it is like to live in Africa</vt:lpstr>
      <vt:lpstr>Rich cities</vt:lpstr>
      <vt:lpstr>     Poor cities and people </vt:lpstr>
      <vt:lpstr>   Culture </vt:lpstr>
      <vt:lpstr>   Animals </vt:lpstr>
      <vt:lpstr>  Diseases of Africa </vt:lpstr>
      <vt:lpstr>  Lands of Africa </vt:lpstr>
      <vt:lpstr>  Work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conditions in  America vs. Africa</dc:title>
  <dc:creator>Student</dc:creator>
  <cp:lastModifiedBy>Student</cp:lastModifiedBy>
  <cp:revision>27</cp:revision>
  <dcterms:created xsi:type="dcterms:W3CDTF">2009-10-26T16:00:26Z</dcterms:created>
  <dcterms:modified xsi:type="dcterms:W3CDTF">2009-11-06T16:47:39Z</dcterms:modified>
</cp:coreProperties>
</file>