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360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855FA-63BB-4419-857F-56F1868DD26B}" type="datetimeFigureOut">
              <a:rPr lang="en-US" smtClean="0"/>
              <a:pPr/>
              <a:t>5/16/10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BAF-1364-48DB-8834-F24E3C041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855FA-63BB-4419-857F-56F1868DD26B}" type="datetimeFigureOut">
              <a:rPr lang="en-US" smtClean="0"/>
              <a:pPr/>
              <a:t>5/16/10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BAF-1364-48DB-8834-F24E3C041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855FA-63BB-4419-857F-56F1868DD26B}" type="datetimeFigureOut">
              <a:rPr lang="en-US" smtClean="0"/>
              <a:pPr/>
              <a:t>5/16/10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BAF-1364-48DB-8834-F24E3C041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855FA-63BB-4419-857F-56F1868DD26B}" type="datetimeFigureOut">
              <a:rPr lang="en-US" smtClean="0"/>
              <a:pPr/>
              <a:t>5/16/10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BAF-1364-48DB-8834-F24E3C041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855FA-63BB-4419-857F-56F1868DD26B}" type="datetimeFigureOut">
              <a:rPr lang="en-US" smtClean="0"/>
              <a:pPr/>
              <a:t>5/16/10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BAF-1364-48DB-8834-F24E3C041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855FA-63BB-4419-857F-56F1868DD26B}" type="datetimeFigureOut">
              <a:rPr lang="en-US" smtClean="0"/>
              <a:pPr/>
              <a:t>5/16/10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BAF-1364-48DB-8834-F24E3C041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855FA-63BB-4419-857F-56F1868DD26B}" type="datetimeFigureOut">
              <a:rPr lang="en-US" smtClean="0"/>
              <a:pPr/>
              <a:t>5/16/10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BAF-1364-48DB-8834-F24E3C041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855FA-63BB-4419-857F-56F1868DD26B}" type="datetimeFigureOut">
              <a:rPr lang="en-US" smtClean="0"/>
              <a:pPr/>
              <a:t>5/16/10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D82BAF-1364-48DB-8834-F24E3C0415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855FA-63BB-4419-857F-56F1868DD26B}" type="datetimeFigureOut">
              <a:rPr lang="en-US" smtClean="0"/>
              <a:pPr/>
              <a:t>5/16/10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BAF-1364-48DB-8834-F24E3C041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855FA-63BB-4419-857F-56F1868DD26B}" type="datetimeFigureOut">
              <a:rPr lang="en-US" smtClean="0"/>
              <a:pPr/>
              <a:t>5/16/10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ED82BAF-1364-48DB-8834-F24E3C041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D6855FA-63BB-4419-857F-56F1868DD26B}" type="datetimeFigureOut">
              <a:rPr lang="en-US" smtClean="0"/>
              <a:pPr/>
              <a:t>5/16/10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BAF-1364-48DB-8834-F24E3C041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D6855FA-63BB-4419-857F-56F1868DD26B}" type="datetimeFigureOut">
              <a:rPr lang="en-US" smtClean="0"/>
              <a:pPr/>
              <a:t>5/16/10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ED82BAF-1364-48DB-8834-F24E3C041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10 Reasons I hate school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Alicia Wimme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Homework</a:t>
            </a:r>
            <a:endParaRPr lang="en-US" dirty="0"/>
          </a:p>
        </p:txBody>
      </p:sp>
      <p:pic>
        <p:nvPicPr>
          <p:cNvPr id="22530" name="Picture 2" descr="http://www.orgs.bucknell.edu/res_halls/RTK/KRSS/K3/homewor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447800"/>
            <a:ext cx="4572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Getting Up Early</a:t>
            </a:r>
            <a:endParaRPr lang="en-US" dirty="0"/>
          </a:p>
        </p:txBody>
      </p:sp>
      <p:pic>
        <p:nvPicPr>
          <p:cNvPr id="23554" name="Picture 2" descr="http://chuvachienes.com/wp-content/uploads/2008/08/tir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0"/>
            <a:ext cx="6076950" cy="42021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295400"/>
            <a:ext cx="6480048" cy="2301240"/>
          </a:xfrm>
        </p:spPr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Google images </a:t>
            </a:r>
            <a:endParaRPr 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#10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Heavy </a:t>
            </a:r>
          </a:p>
          <a:p>
            <a:pPr>
              <a:buNone/>
            </a:pPr>
            <a:r>
              <a:rPr lang="en-US" dirty="0" smtClean="0"/>
              <a:t>Backpacks/Satchels</a:t>
            </a:r>
            <a:endParaRPr lang="en-US" dirty="0"/>
          </a:p>
        </p:txBody>
      </p:sp>
      <p:pic>
        <p:nvPicPr>
          <p:cNvPr id="1026" name="Picture 2" descr="http://www.spineuniverse.com/displaygraphic.php/2881/backpack200-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219200"/>
            <a:ext cx="3352800" cy="5330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#9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Lunches </a:t>
            </a:r>
            <a:endParaRPr lang="en-US" dirty="0"/>
          </a:p>
        </p:txBody>
      </p:sp>
      <p:pic>
        <p:nvPicPr>
          <p:cNvPr id="15362" name="Picture 2" descr="http://user.cloudfront.goodinc.com/community/etling/school-lunches-are-gro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828800"/>
            <a:ext cx="5505450" cy="4133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#8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Tests</a:t>
            </a:r>
            <a:endParaRPr lang="en-US" dirty="0"/>
          </a:p>
        </p:txBody>
      </p:sp>
      <p:pic>
        <p:nvPicPr>
          <p:cNvPr id="16386" name="Picture 2" descr="http://www.scott.k12.va.us/martha2/dmbtes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0"/>
            <a:ext cx="4591050" cy="6543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#7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Bullies</a:t>
            </a:r>
            <a:endParaRPr lang="en-US" dirty="0"/>
          </a:p>
        </p:txBody>
      </p:sp>
      <p:pic>
        <p:nvPicPr>
          <p:cNvPr id="17410" name="Picture 2" descr="http://www-lib.co.santa-clara.ca.us/kids/lists/bullies_younger/bul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752600"/>
            <a:ext cx="4600575" cy="4600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#6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Dress code </a:t>
            </a:r>
            <a:endParaRPr lang="en-US" dirty="0"/>
          </a:p>
        </p:txBody>
      </p:sp>
      <p:pic>
        <p:nvPicPr>
          <p:cNvPr id="18434" name="Picture 2" descr="http://icons.mysitemyway.com/wp-content/gallery/high-resolution-dark-blue-denim-jeans-icons-signs/093582-high-resolution-dark-blue-denim-jeans-icon-signs-nosig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762000"/>
            <a:ext cx="5457825" cy="545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Finals</a:t>
            </a:r>
            <a:endParaRPr lang="en-US" dirty="0"/>
          </a:p>
        </p:txBody>
      </p:sp>
      <p:pic>
        <p:nvPicPr>
          <p:cNvPr id="19458" name="Picture 2" descr="http://www.impactlab.com/wp-content/uploads/2008/05/taking-tes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954378"/>
            <a:ext cx="5829300" cy="3893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Projects</a:t>
            </a:r>
            <a:endParaRPr lang="en-US" dirty="0"/>
          </a:p>
        </p:txBody>
      </p:sp>
      <p:pic>
        <p:nvPicPr>
          <p:cNvPr id="20482" name="Picture 2" descr="http://www.wetpaintart.com/images/product%20images/Portfolios%20&amp;%20Archival/Swingbox-Iron-Nail-Corros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972056"/>
            <a:ext cx="4705350" cy="39524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Mean Teachers</a:t>
            </a:r>
            <a:endParaRPr lang="en-US" dirty="0"/>
          </a:p>
        </p:txBody>
      </p:sp>
      <p:pic>
        <p:nvPicPr>
          <p:cNvPr id="21506" name="Picture 2" descr="http://stantonssheetmusic.files.wordpress.com/2009/11/mean-teache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6210" y="533400"/>
            <a:ext cx="363474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178</TotalTime>
  <Words>60</Words>
  <Application>Microsoft Office PowerPoint</Application>
  <PresentationFormat>On-screen Show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Technic</vt:lpstr>
      <vt:lpstr>10 Reasons I hate school</vt:lpstr>
      <vt:lpstr>Reason #10</vt:lpstr>
      <vt:lpstr>Reason #9</vt:lpstr>
      <vt:lpstr>Reason #8</vt:lpstr>
      <vt:lpstr>Reason #7</vt:lpstr>
      <vt:lpstr>Reason #6</vt:lpstr>
      <vt:lpstr>Reason #5</vt:lpstr>
      <vt:lpstr>Reason #4</vt:lpstr>
      <vt:lpstr>Reason #3</vt:lpstr>
      <vt:lpstr>Reason #2</vt:lpstr>
      <vt:lpstr>Reason #1</vt:lpstr>
      <vt:lpstr>Works cited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Reasons I hate school</dc:title>
  <dc:creator>Student</dc:creator>
  <cp:lastModifiedBy>Anne Rogalski</cp:lastModifiedBy>
  <cp:revision>5</cp:revision>
  <dcterms:created xsi:type="dcterms:W3CDTF">2010-05-16T23:37:19Z</dcterms:created>
  <dcterms:modified xsi:type="dcterms:W3CDTF">2010-05-16T23:38:06Z</dcterms:modified>
</cp:coreProperties>
</file>