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docProps/core.xml" ContentType="application/vnd.openxmlformats-package.core-propertie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r:id="rId1"/>
  </p:sldMasterIdLst>
  <p:notesMasterIdLst>
    <p:notesMasterId r:id="rId12"/>
  </p:notesMasterIdLst>
  <p:sldIdLst>
    <p:sldId id="256" r:id="rId2"/>
    <p:sldId id="257" r:id="rId3"/>
    <p:sldId id="258" r:id="rId4"/>
    <p:sldId id="259" r:id="rId5"/>
    <p:sldId id="265" r:id="rId6"/>
    <p:sldId id="260" r:id="rId7"/>
    <p:sldId id="261" r:id="rId8"/>
    <p:sldId id="262"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p14="http://schemas.microsoft.com/office/powerpoint/2010/main" xmlns:p="http://schemas.openxmlformats.org/presentationml/2006/main" xmlns:r="http://schemas.openxmlformats.org/officeDocument/2006/relationships" xmlns:a="http://schemas.openxmlformats.org/drawingml/2006/main" xmlns="">
          <a:srgbClr val="FF0000"/>
        </p14:laserClr>
      </p:ext>
      <p:ext uri="{2FDB2607-1784-4EEB-B798-7EB5836EED8A}">
        <p14:showMediaCtrls xmlns:p14="http://schemas.microsoft.com/office/powerpoint/2010/main" xmlns:p="http://schemas.openxmlformats.org/presentationml/2006/main" xmlns:r="http://schemas.openxmlformats.org/officeDocument/2006/relationships" xmlns:a="http://schemas.openxmlformats.org/drawingml/2006/main" xmlns="" val="1"/>
      </p:ext>
    </p:extLst>
  </p:showPr>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horzBarState="maximized">
    <p:restoredLeft sz="15620"/>
    <p:restoredTop sz="94660"/>
  </p:normalViewPr>
  <p:slideViewPr>
    <p:cSldViewPr>
      <p:cViewPr>
        <p:scale>
          <a:sx n="72" d="100"/>
          <a:sy n="72" d="100"/>
        </p:scale>
        <p:origin x="-2744" y="-140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presProps" Target="presProp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printerSettings" Target="printerSettings/printerSettings1.bin"/><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viewProps" Target="viewProps.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8B7725-BBE9-4EEC-8D4C-19B8D8BEB9D3}" type="datetimeFigureOut">
              <a:rPr lang="en-US" smtClean="0"/>
              <a:pPr/>
              <a:t>11/18/12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84A1AA-7A6B-42FE-A0F8-380230C19126}"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539804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84A1AA-7A6B-42FE-A0F8-380230C19126}" type="slidenum">
              <a:rPr lang="en-US" smtClean="0"/>
              <a:pPr/>
              <a:t>10</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988446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225F917D-CF67-4193-ACBB-AFA7C7F56128}" type="datetimeFigureOut">
              <a:rPr lang="en-US" smtClean="0"/>
              <a:pPr/>
              <a:t>11/18/12</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CE491242-C16A-44B1-8F55-7449BBBCD67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5F917D-CF67-4193-ACBB-AFA7C7F56128}" type="datetimeFigureOut">
              <a:rPr lang="en-US" smtClean="0"/>
              <a:pPr/>
              <a:t>11/18/12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91242-C16A-44B1-8F55-7449BBBCD67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5F917D-CF67-4193-ACBB-AFA7C7F56128}" type="datetimeFigureOut">
              <a:rPr lang="en-US" smtClean="0"/>
              <a:pPr/>
              <a:t>11/18/12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91242-C16A-44B1-8F55-7449BBBCD67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5F917D-CF67-4193-ACBB-AFA7C7F56128}" type="datetimeFigureOut">
              <a:rPr lang="en-US" smtClean="0"/>
              <a:pPr/>
              <a:t>11/18/12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91242-C16A-44B1-8F55-7449BBBCD67A}" type="slidenum">
              <a:rPr lang="en-US" smtClean="0"/>
              <a:pPr/>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25F917D-CF67-4193-ACBB-AFA7C7F56128}" type="datetimeFigureOut">
              <a:rPr lang="en-US" smtClean="0"/>
              <a:pPr/>
              <a:t>11/18/12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91242-C16A-44B1-8F55-7449BBBCD67A}" type="slidenum">
              <a:rPr lang="en-US" smtClean="0"/>
              <a:pPr/>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25F917D-CF67-4193-ACBB-AFA7C7F56128}" type="datetimeFigureOut">
              <a:rPr lang="en-US" smtClean="0"/>
              <a:pPr/>
              <a:t>11/18/12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91242-C16A-44B1-8F55-7449BBBCD67A}" type="slidenum">
              <a:rPr lang="en-US" smtClean="0"/>
              <a:pPr/>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225F917D-CF67-4193-ACBB-AFA7C7F56128}" type="datetimeFigureOut">
              <a:rPr lang="en-US" smtClean="0"/>
              <a:pPr/>
              <a:t>11/18/12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491242-C16A-44B1-8F55-7449BBBCD67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25F917D-CF67-4193-ACBB-AFA7C7F56128}" type="datetimeFigureOut">
              <a:rPr lang="en-US" smtClean="0"/>
              <a:pPr/>
              <a:t>11/18/12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491242-C16A-44B1-8F55-7449BBBCD67A}" type="slidenum">
              <a:rPr lang="en-US" smtClean="0"/>
              <a:pPr/>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25F917D-CF67-4193-ACBB-AFA7C7F56128}" type="datetimeFigureOut">
              <a:rPr lang="en-US" smtClean="0"/>
              <a:pPr/>
              <a:t>11/18/12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91242-C16A-44B1-8F55-7449BBBCD67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5F917D-CF67-4193-ACBB-AFA7C7F56128}" type="datetimeFigureOut">
              <a:rPr lang="en-US" smtClean="0"/>
              <a:pPr/>
              <a:t>11/18/12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91242-C16A-44B1-8F55-7449BBBCD67A}" type="slidenum">
              <a:rPr lang="en-US" smtClean="0"/>
              <a:pPr/>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5F917D-CF67-4193-ACBB-AFA7C7F56128}" type="datetimeFigureOut">
              <a:rPr lang="en-US" smtClean="0"/>
              <a:pPr/>
              <a:t>11/18/12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91242-C16A-44B1-8F55-7449BBBCD67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2.png"/><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225F917D-CF67-4193-ACBB-AFA7C7F56128}" type="datetimeFigureOut">
              <a:rPr lang="en-US" smtClean="0"/>
              <a:pPr/>
              <a:t>11/18/12</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CE491242-C16A-44B1-8F55-7449BBBCD67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hyperlink" Target="http://www.philipcoppens.com/mayan_magic.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Scholarly Paper Review</a:t>
            </a:r>
            <a:br>
              <a:rPr lang="en-US" dirty="0" smtClean="0"/>
            </a:br>
            <a:r>
              <a:rPr lang="en-US" dirty="0" smtClean="0"/>
              <a:t>Ring of Fire</a:t>
            </a:r>
            <a:endParaRPr lang="en-US" dirty="0"/>
          </a:p>
        </p:txBody>
      </p:sp>
      <p:sp>
        <p:nvSpPr>
          <p:cNvPr id="3" name="Subtitle 2"/>
          <p:cNvSpPr>
            <a:spLocks noGrp="1"/>
          </p:cNvSpPr>
          <p:nvPr>
            <p:ph type="subTitle" idx="1"/>
          </p:nvPr>
        </p:nvSpPr>
        <p:spPr/>
        <p:txBody>
          <a:bodyPr>
            <a:normAutofit/>
          </a:bodyPr>
          <a:lstStyle/>
          <a:p>
            <a:r>
              <a:rPr lang="en-US" sz="2800" dirty="0" smtClean="0"/>
              <a:t>By: The Mitch’s and Firk</a:t>
            </a:r>
            <a:endParaRPr lang="en-US" sz="28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8236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a:xfrm>
            <a:off x="1371600" y="2590800"/>
            <a:ext cx="6400800" cy="3048001"/>
          </a:xfrm>
        </p:spPr>
        <p:txBody>
          <a:bodyPr/>
          <a:lstStyle/>
          <a:p>
            <a:r>
              <a:rPr lang="en-US" dirty="0">
                <a:hlinkClick r:id="rId3"/>
              </a:rPr>
              <a:t>http://www.philipcoppens.com/mayan_magic.html</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952742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295400"/>
            <a:ext cx="6781800" cy="685800"/>
          </a:xfrm>
        </p:spPr>
        <p:txBody>
          <a:bodyPr>
            <a:noAutofit/>
          </a:bodyPr>
          <a:lstStyle/>
          <a:p>
            <a:r>
              <a:rPr lang="en-US" sz="3200" dirty="0" smtClean="0"/>
              <a:t>Mayan magic</a:t>
            </a:r>
            <a:endParaRPr lang="en-US" sz="3200" dirty="0"/>
          </a:p>
        </p:txBody>
      </p:sp>
      <p:sp>
        <p:nvSpPr>
          <p:cNvPr id="3" name="Content Placeholder 2"/>
          <p:cNvSpPr>
            <a:spLocks noGrp="1"/>
          </p:cNvSpPr>
          <p:nvPr>
            <p:ph idx="1"/>
          </p:nvPr>
        </p:nvSpPr>
        <p:spPr/>
        <p:txBody>
          <a:bodyPr>
            <a:normAutofit/>
          </a:bodyPr>
          <a:lstStyle/>
          <a:p>
            <a:pPr marL="285750" indent="-285750"/>
            <a:r>
              <a:rPr lang="en-US" sz="2800" dirty="0" smtClean="0"/>
              <a:t>Philip Coppens </a:t>
            </a:r>
            <a:endParaRPr lang="en-US" sz="28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024164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Magic was a large part of Mayan culture</a:t>
            </a:r>
          </a:p>
          <a:p>
            <a:pPr lvl="1"/>
            <a:r>
              <a:rPr lang="en-US" dirty="0" smtClean="0"/>
              <a:t>It was used within a religious context</a:t>
            </a:r>
          </a:p>
          <a:p>
            <a:pPr lvl="1"/>
            <a:r>
              <a:rPr lang="en-US" dirty="0" smtClean="0"/>
              <a:t>It is said that they practiced magic more than any other ancient culture, but this might now be accurate considering that we have looked much deeper into Mayan civilization than others.</a:t>
            </a:r>
          </a:p>
          <a:p>
            <a:r>
              <a:rPr lang="en-US" dirty="0" smtClean="0"/>
              <a:t>Trickery was considered divine</a:t>
            </a:r>
          </a:p>
          <a:p>
            <a:pPr lvl="1"/>
            <a:r>
              <a:rPr lang="en-US" dirty="0" smtClean="0"/>
              <a:t>It opens the mind literally, making it realize that there could be far more to earth than meets the eyes.</a:t>
            </a:r>
          </a:p>
          <a:p>
            <a:pPr lvl="1"/>
            <a:endParaRPr lang="en-US" dirty="0"/>
          </a:p>
          <a:p>
            <a:pPr indent="0">
              <a:buNone/>
            </a:pP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410305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Talking head myth</a:t>
            </a:r>
          </a:p>
          <a:p>
            <a:pPr lvl="1"/>
            <a:r>
              <a:rPr lang="en-US" dirty="0" smtClean="0"/>
              <a:t>Mayan priest often told stories of a decapitated head that could talk away from it’s body</a:t>
            </a:r>
          </a:p>
          <a:p>
            <a:pPr lvl="1"/>
            <a:r>
              <a:rPr lang="en-US" dirty="0" smtClean="0"/>
              <a:t>This head could make prophecies</a:t>
            </a:r>
          </a:p>
          <a:p>
            <a:pPr lvl="1"/>
            <a:r>
              <a:rPr lang="en-US" dirty="0" smtClean="0"/>
              <a:t>The trick popped back up in the 19</a:t>
            </a:r>
            <a:r>
              <a:rPr lang="en-US" baseline="30000" dirty="0" smtClean="0"/>
              <a:t>th</a:t>
            </a:r>
            <a:r>
              <a:rPr lang="en-US" dirty="0" smtClean="0"/>
              <a:t> century on the stages of Europe and America</a:t>
            </a:r>
          </a:p>
          <a:p>
            <a:r>
              <a:rPr lang="en-US" dirty="0" smtClean="0"/>
              <a:t>Tearing out of hearts</a:t>
            </a:r>
          </a:p>
          <a:p>
            <a:pPr lvl="1"/>
            <a:r>
              <a:rPr lang="en-US" dirty="0" smtClean="0"/>
              <a:t>High priests would rip out a live human’s heart and throw them down the steps of the temple while they were still “moving”. </a:t>
            </a:r>
          </a:p>
          <a:p>
            <a:pPr lvl="1"/>
            <a:r>
              <a:rPr lang="en-US" dirty="0" smtClean="0"/>
              <a:t>Although this was a common sacrifice, many of the people saw it as magic.</a:t>
            </a:r>
            <a:endParaRPr lang="en-US" dirty="0"/>
          </a:p>
          <a:p>
            <a:pPr lvl="1"/>
            <a:endParaRPr lang="en-US" dirty="0" smtClean="0"/>
          </a:p>
          <a:p>
            <a:pPr indent="0">
              <a:buNone/>
            </a:pP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069131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Dwarves were considered to be part of the supernatural</a:t>
            </a:r>
          </a:p>
          <a:p>
            <a:pPr lvl="1"/>
            <a:r>
              <a:rPr lang="en-US" dirty="0" smtClean="0"/>
              <a:t>There is a story about a dwarf boy in the Mayan culture that goes somewhat like this: “</a:t>
            </a:r>
            <a:r>
              <a:rPr lang="en-US" dirty="0"/>
              <a:t>One day, a dwarf boy sounded the gong and struck fear into the ruler, who ordered him to be executed. The ruler promised that the boy’s life would be saved if he could perform three impossible tasks, one of which was to build a giant pyramid in a single night. The boy achieved all the tasks, and became the new ruler</a:t>
            </a:r>
            <a:r>
              <a:rPr lang="en-US" dirty="0" smtClean="0"/>
              <a:t>.” (</a:t>
            </a:r>
            <a:r>
              <a:rPr lang="en-US" dirty="0"/>
              <a:t>C</a:t>
            </a:r>
            <a:r>
              <a:rPr lang="en-US" dirty="0" smtClean="0"/>
              <a:t>oppens)</a:t>
            </a:r>
            <a:endParaRPr lang="en-US" dirty="0"/>
          </a:p>
          <a:p>
            <a:pPr lvl="1"/>
            <a:r>
              <a:rPr lang="en-US" dirty="0" smtClean="0"/>
              <a:t>Because of this the dwarves were treated as gods and were almost always associated with magic.</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258601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What we can learn from this</a:t>
            </a:r>
            <a:endParaRPr lang="en-US" sz="2800" dirty="0"/>
          </a:p>
        </p:txBody>
      </p:sp>
      <p:sp>
        <p:nvSpPr>
          <p:cNvPr id="3" name="Content Placeholder 2"/>
          <p:cNvSpPr>
            <a:spLocks noGrp="1"/>
          </p:cNvSpPr>
          <p:nvPr>
            <p:ph idx="1"/>
          </p:nvPr>
        </p:nvSpPr>
        <p:spPr/>
        <p:txBody>
          <a:bodyPr/>
          <a:lstStyle/>
          <a:p>
            <a:r>
              <a:rPr lang="en-US" dirty="0" smtClean="0"/>
              <a:t>Magic has been around forever and there is much more to it than meets the eye. </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753450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Strengths</a:t>
            </a:r>
            <a:endParaRPr lang="en-US" dirty="0"/>
          </a:p>
        </p:txBody>
      </p:sp>
      <p:sp>
        <p:nvSpPr>
          <p:cNvPr id="3" name="Content Placeholder 2"/>
          <p:cNvSpPr>
            <a:spLocks noGrp="1"/>
          </p:cNvSpPr>
          <p:nvPr>
            <p:ph idx="1"/>
          </p:nvPr>
        </p:nvSpPr>
        <p:spPr/>
        <p:txBody>
          <a:bodyPr/>
          <a:lstStyle/>
          <a:p>
            <a:r>
              <a:rPr lang="en-US" dirty="0" smtClean="0"/>
              <a:t>This is a very captivating article with interesting facts.</a:t>
            </a:r>
          </a:p>
          <a:p>
            <a:r>
              <a:rPr lang="en-US" dirty="0" smtClean="0"/>
              <a:t>The stories in the article are very fun to read although they can get gruesome. </a:t>
            </a:r>
          </a:p>
          <a:p>
            <a:r>
              <a:rPr lang="en-US" dirty="0" smtClean="0"/>
              <a:t>Phil Coppens does a good job at comparing and contrasting modern magic and magicians to ancient trickery and priests. </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528437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Weaknesses</a:t>
            </a:r>
            <a:endParaRPr lang="en-US" dirty="0"/>
          </a:p>
        </p:txBody>
      </p:sp>
      <p:sp>
        <p:nvSpPr>
          <p:cNvPr id="3" name="Content Placeholder 2"/>
          <p:cNvSpPr>
            <a:spLocks noGrp="1"/>
          </p:cNvSpPr>
          <p:nvPr>
            <p:ph idx="1"/>
          </p:nvPr>
        </p:nvSpPr>
        <p:spPr/>
        <p:txBody>
          <a:bodyPr/>
          <a:lstStyle/>
          <a:p>
            <a:r>
              <a:rPr lang="en-US" dirty="0" smtClean="0"/>
              <a:t>There are not a lot of cold hard facts.</a:t>
            </a:r>
          </a:p>
          <a:p>
            <a:r>
              <a:rPr lang="en-US" dirty="0" smtClean="0"/>
              <a:t>On the page there are no works cited.</a:t>
            </a:r>
          </a:p>
          <a:p>
            <a:r>
              <a:rPr lang="en-US" dirty="0" smtClean="0"/>
              <a:t>Phil sometimes strays from the main topic </a:t>
            </a:r>
            <a:r>
              <a:rPr lang="en-US" smtClean="0"/>
              <a:t>being addressed.</a:t>
            </a:r>
            <a:endParaRPr lang="en-US" dirty="0" smtClean="0"/>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887219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evaluation</a:t>
            </a:r>
            <a:endParaRPr lang="en-US" dirty="0"/>
          </a:p>
        </p:txBody>
      </p:sp>
      <p:sp>
        <p:nvSpPr>
          <p:cNvPr id="3" name="Content Placeholder 2"/>
          <p:cNvSpPr>
            <a:spLocks noGrp="1"/>
          </p:cNvSpPr>
          <p:nvPr>
            <p:ph idx="1"/>
          </p:nvPr>
        </p:nvSpPr>
        <p:spPr/>
        <p:txBody>
          <a:bodyPr/>
          <a:lstStyle/>
          <a:p>
            <a:r>
              <a:rPr lang="en-US" dirty="0" smtClean="0"/>
              <a:t>I liked this article a lot because it provided an insight further into Mayan life. Although it did return back to some of the blood and gore we enjoyed looking at the life of some normal, middle class people in the Mayan Culture.</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558561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2355</TotalTime>
  <Words>461</Words>
  <Application>Microsoft Office PowerPoint</Application>
  <PresentationFormat>On-screen Show (4:3)</PresentationFormat>
  <Paragraphs>37</Paragraphs>
  <Slides>10</Slides>
  <Notes>1</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Couture</vt:lpstr>
      <vt:lpstr>Scholarly Paper Review Ring of Fire</vt:lpstr>
      <vt:lpstr>Mayan magic</vt:lpstr>
      <vt:lpstr>Summary</vt:lpstr>
      <vt:lpstr>Summary</vt:lpstr>
      <vt:lpstr>Summary</vt:lpstr>
      <vt:lpstr>What we can learn from this</vt:lpstr>
      <vt:lpstr>Strengths</vt:lpstr>
      <vt:lpstr>Weaknesses</vt:lpstr>
      <vt:lpstr>Student evaluation</vt:lpstr>
      <vt:lpstr>Works Cited</vt:lpstr>
    </vt:vector>
  </TitlesOfParts>
  <Company>SPACS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Scholarly Paper Review Ring of Fire</dc:title>
  <dc:creator>Pacelli Student</dc:creator>
  <cp:lastModifiedBy>Anne Rogalski</cp:lastModifiedBy>
  <cp:revision>12</cp:revision>
  <dcterms:created xsi:type="dcterms:W3CDTF">2012-11-18T23:23:48Z</dcterms:created>
  <dcterms:modified xsi:type="dcterms:W3CDTF">2012-11-18T23:25:17Z</dcterms:modified>
</cp:coreProperties>
</file>